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2E913-7E9C-4EBB-8548-8697A274C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7530E-3801-4E45-A673-9462828C6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346A6-C024-4D63-8160-B37B090C0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A88F6-6631-4E97-A9D3-83356329B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BD58F7-C06C-438E-AF53-D6DE47FDB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7B48F7-78EF-4009-8242-38210612D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F8FB4F-ACEC-4CDB-B6C0-79F2E1E8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52C8E-4158-47DE-871A-1CB26FC6C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56AD2-D07E-4DEF-858D-F5F75C9A9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BC387-C734-4D9B-962C-84353B213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C43EC-37D1-42FD-8D8E-D2FBA2A24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130300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《销售团队管理方案》ppt课件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销售团队管理策略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销售团队绩效评估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销售团队建设与管理案例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未来销售团队的发展趋势与展望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51" r="297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99" r="290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销售团队是由企业中负责销售产品或服务的一组人员组成的团队，他们的工作目标是实现企业的销售目标。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销售团队是企业实现盈利的重要保障，是企业与客户之间沟通的桥梁，是企业扩大市场份额、提高市场占有率的关键力量。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销售团队的定义与重要性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029" b="502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销售团队通常由销售经理、销售代表、客户服务人员等组成。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销售经理负责制定销售计划、组织销售活动、监督销售过程等管理工作；销售代表负责与客户沟通、推销产品、签订合同等销售工作；客户服务人员负责售后服务、客户关系维护等工作。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销售团队的构成与角色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1" b="7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市场竞争激烈、客户需求多样化、销售人员素质参差不齐等。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随着市场经济的发展和消费者需求的不断升级，企业对于销售团队的要求也越来越高，这为具备高素质的销售团队提供了更多的发展机会和空间。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销售团队的挑战与机遇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销售团队管理策略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确保每个销售人员都清楚了解公司的销售目标和个人目标，以便他们能够有针对性地开展工作。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将总体销售目标分解为阶段性目标，使销售人员能够更好地跟进和完成目标。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根据市场变化和公司战略调整，灵活调整销售目标，以保持目标的实际可行性和激励作用。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通过绩效奖金、提成、年终奖等方式，激励销售人员完成或超越销售目标。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给予销售人员晋升机会、荣誉证书、表扬等非物质激励，激发他们的工作积极性和归属感。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根据不同销售人员的个性化需求，制定个性化的激励方案，以提高激励效果。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激励方案个性化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确保销售人员充分了解产品的特点、优势和使用方法，提高销售人员的专业水平。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通过培训提高销售人员的沟通技巧、谈判技巧和客户关系管理能力。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为销售人员制定个人发展计划，提供职业发展规划指导和资源支持，促进个人成长。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46" b="68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建立定期的团队沟通机制，如周会、月会等，以便及时了解销售进度、分享经验、解决问题。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鼓励团队成员积极发表意见和建议，确保沟通效果和问题解决效率。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加强与其他部门的沟通与协作，形成良好的内部合作关系，提高工作效率。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通过团队活动、集体培训等形式，加强团队成员之间的互动与合作，提高团队协同作战能力。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培养团队成员共同遵循的价值观和理念，增强团队凝聚力和向心力。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榜样力量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树立优秀销售人员为榜样，发挥其示范作用，激发其他成员的积极性和进取心。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10" r="1001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83" r="10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团队文化塑造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销售团队绩效评估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https://d.book118.com/138013030042006025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2024-09-01T21:16:30.959</cp:lastPrinted>
  <dcterms:created xsi:type="dcterms:W3CDTF">2024-09-01T13:16:30Z</dcterms:created>
  <dcterms:modified xsi:type="dcterms:W3CDTF">2024-09-01T13:16:33Z</dcterms:modified>
</cp:coreProperties>
</file>