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EB08B-CB8C-4787-AE23-04D08C92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3FE74-3E9E-4638-9A55-C2F59B46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8A6A5-10C1-424E-90E4-2C0B73EF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05C7-CB72-463A-BA78-2A02B652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799E5-2DA6-4EF9-8FD0-82CC1B0B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C6A45-0743-4551-B0E4-F8CFC0235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CD3E6-45EE-4FDA-8B26-3624FAB8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958CC-DD42-4472-9605-B958F772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5D813-FCB5-43C4-9736-79BECFE5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60555-CE8A-42C7-9032-ED04494C5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C4BBB-0033-49BB-84EE-E87C93A1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3077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教育行业制度培训视频教程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教育行业制度面临的挑战与改革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教育行业制度培训视频教程总结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教育对于国家的发展具有基础性、先导性和全局性的战略地位，是推动社会进步和经济发展的重要力量。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教育是国家发展的基石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教育通过传授知识、培养技能、塑造品德等途径，为社会培养各级各类人才，满足社会发展的需要。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教育是人才培养的主要途径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教育公平是社会公平的重要基础，通过教育可以缩小社会差距，促进社会公平和和谐。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教育是促进社会公平的重要手段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7" b="29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教育行业制度的作用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规范教育行业行为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教育行业制度对教育行业的各类行为进行规范和约束，确保教育活动的正常进行和教育目标的实现。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保障教育质量和效益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教育行业制度通过制定教育标准、评估教育质量、监督教育管理等方式，保障教育的质量和效益，提高教育水平。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促进教育改革和发展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教育行业制度根据时代发展的需要，不断进行改革和完善，推动教育的创新和发展，适应社会的变革和进步。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古代教育制度主要以家庭教育、私塾教育为主，注重德育和经典教育，为封建社会的统治阶级培养人才。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近代教育制度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近代教育制度随着西方文化的传入而逐渐建立，引进了班级授课制、分科教学等现代教育制度，推动了教育的普及和发展。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现代教育制度在不断完善和发展的过程中，注重教育的公平性、普及性和创新性，推动教育的全面发展和进步。同时，随着信息技术的快速发展，教育行业制度也在不断变革和创新，以适应新时代的需求和挑战。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教育行业制度的核心内容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规定教师的权利和义务、教师资格和任用、培养和培训、考核与奖惩等。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规定国家实行九年义务教育制度，保障适龄儿童、少年接受义务教育的权利。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国家教育基本法，规定教育的基本原则、教育制度、教育权利和义务等。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规定高等教育的基本原则、高等学校的设立和管理、高等教育教学和科研等。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义务教育法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教育改革政策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国家层面推动的教育改革政策，如素质教育、课程改革等。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教育财政政策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国家财政对教育的投入政策，包括教育经费的筹措、分配和使用等。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教育发展规划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国家或地区制定的教育发展目标、战略和措施。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教育信息化政策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推动教育信息化发展的政策，如智慧校园、在线教育等。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教育政策与规划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学校管理体制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教育督导体制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教育评价体制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教育管理体制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963" r="159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国家教育行政部门的设置和职责，包括教育部、教育厅、教育局等。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学校内部的管理体制，包括校长负责制、教职工代表大会制度等。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国家对教育工作进行监督和指导的体制，包括教育督导机构设置和职责等。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对教育工作进行评价的体制，包括评价标准、方法和程序等。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教育评价标准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教育评价方法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教育督导结果运用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教育评价与督导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制定科学、合理的教育评价标准，包括学生综合素质评价、学校办学水平评价等。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对教育法律法规执行情况、教育政策落实情况等进行督导检查。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采用多种方法对教育工作进行评价，如问卷调查、访谈、观察等。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将教育督导结果作为改进教育工作的重要依据，推动教育工作的持续改进和提高。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教育行业制度的实施与监管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教育行政部门负责制定并执行国家教育政策，确保教育资源的公平分配。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监管教育机构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对各级教育机构进行监管，确保其遵守国家教育法规和政策。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制定教育质量评估标准，定期对教育机构进行评估，以提高教育质量。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教育行政部门的职责与权力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学校有权根据自身特色和需求，制定并执行招生计划。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自主招生权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学校有权自主设置课程，确保课程内容的科学性和实用性。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学校有权对学生进行管理，包括学籍管理、奖惩措施等。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学校应对其教育质量负责，努力提高教学水平，培养合格人才。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教育质量责任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学校的自主权与责任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教师有权进行教育教学活动，选择和使用教育资源。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教师有权从事学术研究，发表学术论文和著作。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教师有权获得与其劳动相应的报酬和福利待遇。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获得报酬权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教师应遵守职业道德规范，为人师表，关爱学生。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遵守职业道德义务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教师的权益与义务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学生有权接受平等、公正的教育，不受任何歧视。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受教育权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获得帮助权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遵守校规校纪义务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学生有权参与学校组织的各项活动，发挥自己的特长和才能。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学生有权在学习、生活等方面遇到困难时获得帮助和支持。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学生应遵守学校的规章制度和纪律要求，维护校园秩序。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学生的权益与义务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https://d.book118.com/138013077007006031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2024-09-07T17:58:22.656</cp:lastPrinted>
  <dcterms:created xsi:type="dcterms:W3CDTF">2024-09-07T09:58:22Z</dcterms:created>
  <dcterms:modified xsi:type="dcterms:W3CDTF">2024-09-07T09:58:24Z</dcterms:modified>
</cp:coreProperties>
</file>