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4EE5B-2428-40C5-977E-D96865BDC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773C1-6828-4A51-9BF8-BB27F0CD2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61A5C-4C6E-4B38-AA78-AD2315E0E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84460-EDA8-45ED-8921-D0EDACF14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64B4C-0CE9-4BA0-A323-5566AC501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BB4275-D6B6-424A-AFDE-90A30109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BE00F-D562-481E-A053-1BCB09BB0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4BC93-D1CC-4D9C-8519-6571D0991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9282D-2C4E-44C3-9C1F-A79EB2BB8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265F3-FE88-45BC-BF09-A11F8B1A8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B6726-CE58-419D-AFD9-D6A9B12EC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3121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中医妇产科护理的基本原则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中医妇产科常见疾病的护理常规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中医妇产科特殊检查的护理常规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中医妇产科护理操作规范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中医妇产科护理概述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中医妇产科护理的定义与特点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中医妇产科护理是在中医理论指导下，结合妇产科临床实践，运用中医护理技术，对妇女孕期、产期、产后及妇科疾病进行护理的学科。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中医妇产科护理强调整体观念和辨证施护，注重预防保健和调养身心，强调饮食调理和情志护理，注重自然疗法和护理技术的运用。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促进产妇身心健康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保障婴儿健康成长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防治妇科疾病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中医妇产科护理关注产妇的身心变化，通过合理的护理措施，帮助产妇顺利度过孕期、产期，减少产后并发症，促进身心健康。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中医妇产科护理关注婴儿的成长发育，通过合理的喂养和护理，保障婴儿健康成长，提高免疫力。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中医妇产科护理对妇科疾病的预防和护理具有重要作用，通过合理的调养和护理，有助于预防妇科疾病的发生，促进康复。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中医妇产科护理的重要性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中医妇产科护理有着悠久的历史，早在古代中医经典中就有关于妇产科护理的记载。随着中医的发展，中医妇产科护理逐渐形成了完整的理论体系和实践经验。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现代中医妇产科护理在继承传统经验的基础上，不断吸收现代医学的成果和技术，逐步完善和发展。中医妇产科护理在临床实践中广泛应用，为保障妇女儿童健康发挥了重要作用。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中医妇产科护理的历史与发展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中医妇产科护理的基本原则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原则强调以患者为中心，关注患者的整体性，包括生理、心理和社会等方面。在中医妇产科护理中，需要全面了解患者的病情、体质、心理状态和社会背景，制定个性化的护理方案，以满足患者的整体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关注患者的生活习惯、饮食调理、情志调护等方面，通过综合调理，促进患者的康复。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辨证施护原则是中医护理的核心原则之一，强调根据患者的证候进行护理。在中医妇产科护理中，需要辨明患者的证候类型，如气滞、血瘀、寒凝等，根据不同的证候采取相应的护理措施。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例如，对于气滞证的患者，应注意调节情绪，保持心情舒畅；对于血瘀证的患者，应注重活血化瘀，促进血液循环。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因制宜原则是指在护理过程中要因人、因时、因地制宜，根据患者的具体情况、季节气候和地理环境等因素制定护理方案。在中医妇产科护理中，需要充分考虑患者的个体差异、所处的环境和气候特点等因素，制定适宜的护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例如，根据不同的季节和气候特点，制定适宜的饮食调理和起居调护方案；根据患者的地理环境和生活习惯，制定符合当地特色的护理方案。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中医妇产科常见疾病的护理常规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https://d.book118.com/138013121044006027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2024-09-05T02:59:56.104</cp:lastPrinted>
  <dcterms:created xsi:type="dcterms:W3CDTF">2024-09-04T18:59:56Z</dcterms:created>
  <dcterms:modified xsi:type="dcterms:W3CDTF">2024-09-04T18:59:57Z</dcterms:modified>
</cp:coreProperties>
</file>