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EEF51-D191-43FE-B39D-10F36B917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1CC7E-860F-4561-9D3C-8A1C2BEBA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D0D42-4425-4F63-9A19-6EBB0BE50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61B27-B235-49E0-8C03-1A966067F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3FD50E-E8AC-4576-92B7-BAB5613D4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05798F-BF83-4F93-A254-B22654457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AECB10-F80B-4BFB-BC98-16CC0E4AB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A18E1-CD40-4CAA-968D-4A33CD063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9CE40-FE27-4ACD-A74B-91F830581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D9CC5-F73D-46C7-8B93-2501D26AA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FE87F-F41D-47A5-9CF6-4AF408B32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13121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ICT产品介绍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ICT产品概述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硬件设备类产品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软件应用类产品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网络服务类产品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行业应用与解决方案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ICT产品概述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ICT（Information, Communication and Technology）产品是指利用信息、通信和技术手段，提供数字化、网络化、智能化服务的产品总称。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根据功能和应用领域，ICT产品可分为硬件设备、软件应用、网络服务、数据存储与处理等几大类。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888" r="368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ICT产品经历了从模拟到数字、从单一到集成、从本地化到全球化的发展历程，不断推动着信息技术的进步和社会经济的发展。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未来，ICT产品将朝着更加智能化、个性化、融合化的方向发展，同时注重绿色环保、安全可靠等方面的要求。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消费者对ICT产品的需求主要体现在便捷性、高效性、娱乐性等方面，如智能手机、平板电脑等便携式设备以及各类应用软件。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306" r="1330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企业在ICT产品方面的需求主要包括提升生产效率、降低成本、加强信息安全等，如工业自动化控制系统、企业资源规划（ERP）软件等。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政府需求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政府对ICT产品的需求主要体现在公共服务、城市管理、国家安全等方面，如智能交通系统、电子政务平台等。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硬件设备类产品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包含主机、显示器、键盘、鼠标等，适用于办公、学习、娱乐等多种场景。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台式电脑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便携式计算设备，集成显示器、键盘、触控板等，方便移动办公和出差。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笔记本电脑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500" r="15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高性能计算机，用于存储、处理、传输数据，支持多用户同时访问。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连接不同网络的设备，实现数据的传输和交换，广泛应用于家庭和企业网络。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路由器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调制解调器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用于在局域网内连接多台设备，实现数据的快速传输和共享。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将数字信号转换为模拟信号，以便在电话线上传输数据。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具有通话、上网、拍照、娱乐等多种功能的便携式电子设备。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3281" b="132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570" b="957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触摸屏操作的便携式电子设备，可用于阅读、游戏、视频等娱乐活动。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平板电脑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如智能手表、智能手环等，可监测健康、接收通知等。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智能穿戴设备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消费电子产品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软件应用类产品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macOS操作系统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由苹果公司开发的，专用于Mac系列计算机的操作系统，具有优秀的图形界面和多媒体处理能力。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Linux操作系统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一种自由和开放源代码的类UNIX操作系统，具有高度的可定制性和灵活性，广泛应用于服务器和嵌入式设备等领域。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Windows操作系统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由微软公司开发的，占据全球桌面操作系统市场份额最大的操作系统，具有易用性和广泛的应用软件支持。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409" r="1940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操作系统软件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办公软件及应用软件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由Autodesk公司开发的计算机辅助设计软件，广泛应用于建筑设计、机械设计、电气设计等领域。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AutoCAD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包括Word、Excel、PowerPoint等组件，是全球最流行的办公软件套件之一，适用于各种办公场景。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Microsoft Office套件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包括Photoshop、Illustrator、InDesign等组件，是一套专业的图形设计和排版软件，广泛应用于出版、印刷、广告等领域。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Adobe Creative Suite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https://d.book118.com/138013121114006032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2024-09-10T09:14:08.485</cp:lastPrinted>
  <dcterms:created xsi:type="dcterms:W3CDTF">2024-09-10T01:14:08Z</dcterms:created>
  <dcterms:modified xsi:type="dcterms:W3CDTF">2024-09-10T01:14:11Z</dcterms:modified>
</cp:coreProperties>
</file>