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200D2-5655-4761-A253-9F5BB23D1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0A0A9-ECFE-4825-9EC6-194B5DBB8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BC4CE-29ED-4343-B23A-36DB9E00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7F70E-722D-45A7-AA90-2AA9E468F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6A0F15-73E9-487F-87CC-1D312A311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45231-00FA-4A78-9247-F9CD7748A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3DEB6-6159-41B8-BF4D-5EE548F45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5EAA7-BD94-4256-8F22-787B494D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A27BD-49F9-44B7-AC3D-D32851CCB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1CBCA-8570-4122-8D94-57C1F756B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C9911-FE25-4CAD-8743-EAE01251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6073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《计算机网络仿真技术》剖析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计算机网络仿真技术概述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网络仿真建模方法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常见计算机网络仿真工具介绍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仿真实验设计与实施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计算机网络仿真技术应用案例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计算机网络仿真技术概述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计算机网络仿真技术是一种基于数学建模和统计分析的方法，通过构建网络系统的模型，模拟网络行为，以实现对网络性能、安全性和可靠性的预测、分析和优化。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自20世纪80年代起，随着计算机网络的普及和复杂化，仿真技术逐渐应用于网络领域。从最初的简单网络模拟到现在的大规模网络仿真，技术不断成熟和完善。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计算机网络仿真技术广泛应用于网络设计、网络优化、网络安全、网络协议测试等领域。例如，在5G/6G通信网络、物联网、云计算等新型网络技术的研发和应用中，仿真技术发挥着重要作用。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通过仿真技术，可以在实际部署前对网络进行全面的测试和验证，预测网络性能，减少实际网络中的故障和风险。同时，仿真技术还可以降低网络开发和维护成本，提高网络质量和用户满意度。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根据实际网络系统的特征和需求，构建相应的数学模型，包括网络拓扑、协议栈、业务流量等模型。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基于数学建模，设计相应的仿真算法，模拟网络中的各种行为和事件，如数据传输、路由选择、拥塞控制等。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收集仿真过程中的数据，运用统计分析和可视化技术对数据进行处理和分析，以评估网络性能、发现潜在问题和优化网络设计。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仿真技术基本原理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网络仿真建模方法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包括主机、路由器、交换机等网络设备的建模，以及设备间连接关系的描述。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节点建模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链路建模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拓扑生成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描述网络中节点间的物理或逻辑连接，包括链路的带宽、延迟等特性。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根据特定网络场景和需求，生成具有特定结构和属性的网络拓扑。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拓扑结构建模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应用层建模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针对各种网络应用和服务进行建模，如Web服务、邮件服务等。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传输层建模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对TCP、UDP等传输层协议进行建模，描述数据传输的可靠性和效率。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网络层建模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涉及路由协议、IP地址分配等网络层相关内容的建模。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物理层建模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描述数据传输的物理媒介和信号编码方式等。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数据链路层建模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包括链路控制协议、错误检测和纠正等机制的建模。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协议层次建模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性能仿真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通过模拟网络运行过程，获取网络性能数据，评估网络设计方案或优化策略的效果。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描述网络中数据传输的特性和规律，包括流量分布、流量强度等。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定义评价网络性能的标准和指标，如吞吐量、延迟、丢包率等。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流量与性能建模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常见计算机网络仿真工具介绍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NS-2概述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NS-2（Network Simulator 2）是一个离散事件驱动的网络仿真软件，主要用于研究和教学领域。它提供了丰富的网络元素模型库和灵活的仿真环境配置。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NS-3概述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NS-3（Network Simulator 3）是NS-2的继任者，采用更加现代化的设计和实现方式。NS-3提供了更加真实和高效的仿真环境，支持更多的网络协议和设备模型。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关键特性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两者都支持多种网络协议和设备的仿真，具备可扩展性和灵活性。NS-3在性能、模块化和易用性方面相较于NS-2有所提升。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NS-2/NS-3仿真平台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OMNeT（Objective Modular Network Testbed in C）是一个基于C的模块化网络仿真框架，主要用于通信网络、分布式系统和多媒体系统的仿真。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OMNeT概述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OMNeT支持模块化设计，使得用户可以方便地扩展和定制仿真模型。同时，它提供了丰富的库函数和工具，支持多种网络协议和设备的仿真。此外，OMNeT还具备高性能和可扩展性。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关键特性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OMNeT仿真框架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https://d.book118.com/138016073116006035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2024-09-14T16:29:34.759</cp:lastPrinted>
  <dcterms:created xsi:type="dcterms:W3CDTF">2024-09-14T08:29:34Z</dcterms:created>
  <dcterms:modified xsi:type="dcterms:W3CDTF">2024-09-14T08:29:36Z</dcterms:modified>
</cp:coreProperties>
</file>