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8601A-CC36-4B3E-BAE5-F4484B350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B3DDD-7913-45CC-9223-1532BF680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6C09-C52E-4EA2-AE56-250DE62E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035A8-96B4-4072-A29A-C5D3272F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10EE4-F7C3-4774-9DAA-42DAC746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DA04A-6AFE-45F0-B2E5-5C21F5244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798E3-73D5-4240-AAA0-59107A526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EA986-3682-4FF2-AD8D-45D00F89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40C6D-8160-4F0F-9D02-AD0267DB5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08A5-78D8-4DB3-8FA2-BF565B9F0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E5471-43BC-467E-A61C-BA32D9C0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6124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高效互联网营销与品牌推广培训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目标受众分析与定位策略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内容创意与传播途径选择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社交媒体运营与粉丝互动管理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搜索引擎优化（SEO）与付费推广（SEM）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数据分析、效果评估及持续改进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互联网营销概述与发展趋势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互联网营销是指利用互联网技术和平台，通过在线活动、内容创作、社交媒体推广等方式，实现品牌宣传、产品销售和客户关系管理等目标的营销活动。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互联网营销具有跨时空、互动性、个性化、数据驱动等特点，能够精准定位目标受众，提高营销效果。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23" r="157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互联网营销定义及特点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99" b="164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057" b="220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互联网营销发展历程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Web1.0时代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以门户网站、搜索引擎为代表，营销方式主要是展示广告、搜索引擎优化等。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Web2.0时代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以社交媒体、博客等为代表，营销方式增加了社交媒体推广、内容营销等。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Web3.0时代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以移动互联网、大数据、人工智能等为代表，营销方式更加多元化和智能化，包括移动应用推广、数据驱动营销等。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随着移动互联网的普及，移动营销将更加重要，包括移动应用推广、移动广告投放等。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社交媒体在营销中的作用将更加突出，包括社交媒体广告、KOL合作等。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人工智能和机器学习技术的应用将进一步提高营销的精准度和效率，包括智能推荐、智能客服等。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随着短视频和直播的兴起，视频营销将更加受欢迎，包括短视频广告、直播带货等。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目标受众分析与定位策略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受众群体划分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根据年龄、性别、地域、职业等维度对目标受众进行细分。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受众需求洞察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深入了解目标受众的消费习惯、兴趣爱好、价值观等方面的特征。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受众心理分析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研究目标受众的心理特征，如购买动机、决策过程、品牌偏好等。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目标受众特征识别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设计问卷，通过线上或线下方式收集目标受众的意见和反馈。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与目标受众进行面对面或电话访谈，深入了解他们的需求和期望。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通过观察目标受众的行为、态度和环境等因素，了解他们的真实需求。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运用统计分析工具对收集到的数据进行处理和分析，揭示市场需求的规律和趋势。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根据目标受众的需求和市场调研结果，明确产品的卖点和差异化优势。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塑造独特的品牌形象，传达品牌的核心价值和理念，吸引目标受众的关注和认同。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确定目标市场和市场细分，选择适合的目标受众群体进行精准营销。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选择合适的传播渠道和方式，将品牌和产品信息准确地传递给目标受众。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内容创意与传播途径选择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内容创意应遵循相关性、原创性、价值性和情感共鸣等原则，确保内容能够吸引目标受众并产生积极影响。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运用故事化、视觉化、幽默化等技巧，使内容更具吸引力和感染力；同时，结合品牌定位和受众需求，打造独特的内容风格。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内容创意原则及技巧分享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内容类型与传播途径匹配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根据内容类型（如文字、图片、视频等）和传播途径的特点，选择最合适的组合进行传播，以实现最佳效果。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预算与资源考虑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在选择传播途径时，需要充分考虑预算和资源限制，选择性价比高的方式进行投放和推广。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深入了解目标受众的特点、需求和偏好，选择能够触达目标受众的传播途径，如社交媒体、博客、论坛等。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传播途径选择依据探讨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https://d.book118.com/138016124132006034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2024-09-13T10:52:09.585</cp:lastPrinted>
  <dcterms:created xsi:type="dcterms:W3CDTF">2024-09-13T02:52:09Z</dcterms:created>
  <dcterms:modified xsi:type="dcterms:W3CDTF">2024-09-13T02:52:11Z</dcterms:modified>
</cp:coreProperties>
</file>