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914DB-0B9E-46F7-81A5-9E36D52CC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AE6A3-8FBC-4A2B-8B1B-E4126806C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88D5C-AB2F-4162-9038-A6BBBE2CC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1046FD-7329-4807-BCB5-CF0B8D269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E04239-5C57-4909-A43B-FACE52A8A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F984C7-8D2C-4BCB-A0CD-E3613A75A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B51B96-6DF7-4EE5-9679-9C7F6FC85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813B83-64E5-43E7-B007-31F75B248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533A5E-11A8-4D07-89A2-CA78E18CA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F10E6-624C-4AB5-979B-855CE3BDD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DB43C-A552-4BDF-A2F4-D2E6AFA46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1701706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医疗保健数字化医疗解决方案的实践经验分享及评估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数字化医疗解决方案概述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实践经验分享：成功案例展示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评估方法与指标体系构建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实践效果评估与结果分析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挑战与问题讨论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随着科技的进步，数字化医疗正在改变传统的医疗保健模式，提高服务效率和质量。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数字化医疗趋势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医疗保健行业挑战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317" r="253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面对人口老龄化、医疗资源紧张等问题，数字化医疗解决方案为医疗保健行业提供了新的思路。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分享数字化医疗解决方案的实践经验，有助于推动医疗保健行业的创新与发展。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评估数字化医疗解决方案在医疗保健行业的应用效果，分享实践经验，为相关从业者提供参考。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报告将涵盖数字化医疗解决方案的多个方面，包括远程医疗、电子病历、智能辅助诊断等。同时，将针对不同场景和需求，分析数字化医疗解决方案的优势与局限。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数字化医疗解决方案概述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24" r="2502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数字化医疗解决方案是指通过应用信息技术和通信技术，对医疗服务、医疗管理、医学教育、医学研究等领域进行全面数字化改造，实现医疗资源的优化配置和医疗服务的高效便捷。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随着人工智能、大数据、云计算等技术的不断发展，数字化医疗解决方案将呈现以下趋势：个性化医疗服务、智能化医疗决策、远程医疗服务、医疗数据共享等。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75" r="330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数字化医疗解决方案的核心技术包括医疗物联网技术、医疗大数据技术、医疗人工智能技术、医疗云计算技术等。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数字化医疗解决方案的应用领域广泛，包括医院信息化、电子病历管理、远程医疗服务、智能辅助诊断、个性化治疗等。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目前，全球数字化医疗市场规模不断扩大，数字化医疗解决方案在医疗服务、健康管理等领域得到广泛应用。同时，各国政府也加大了对数字化医疗产业的扶持力度。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、医疗资源紧张等问题的加剧，数字化医疗解决方案的市场需求将持续增长。未来，数字化医疗将成为医疗行业发展的重要方向，市场规模将进一步扩大。同时，随着技术的不断进步和应用场景的不断拓展，数字化医疗解决方案的创新发展将成为行业的重要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市场现状与前景分析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实践经验分享：成功案例展示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69" r="184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随着互联网的普及，远程医疗服务逐渐成为一种趋势。某大型医疗机构推出了远程医疗服务平台，为患者提供在线咨询、远程会诊、电子处方等服务。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该平台整合了医疗资源，包括医生、药师、护士等，通过线上沟通工具为患者提供及时、专业的医疗服务。同时，平台还建立了完善的医疗档案管理体系，确保患者信息的准确性和安全性。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该平台有效缓解了医疗资源分布不均的问题，提高了医疗服务的可及性和便捷性。同时，通过数字化管理，降低了医疗成本，提高了医疗效率。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案例一：远程医疗服务平台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随着人工智能技术的发展，智能辅助诊断系统逐渐应用于临床。某医院引入了智能辅助诊断系统，为医生提供精准的诊断建议。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该系统通过自然语言处理、深度学习等技术，对患者症状、病史、检查结果等信息进行分析和挖掘，生成诊断建议。医生可以参考系统建议，结合自己的临床经验，做出更准确的诊断。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该系统提高了医生的诊断效率和准确性，减少了漏诊和误诊的风险。同时，通过大数据分析，该系统还能为医院提供疾病流行趋势、医疗资源分配等方面的参考。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案例二：智能辅助诊断系统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随着移动设备的普及，患者管理与健康监测应用逐渐成为患者自我管理的重要工具。某公司开发了一款患者管理与健康监测应用，帮助患者更好地管理自己的健康状况。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实施过程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应用提供了健康数据记录、用药提醒、健康知识普及等功能，患者可以随时随地查看自己的健康数据，了解自己的身体状况。同时，应用还提供了在线咨询、社交互动等功能，方便患者与医生、病友之间的交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该应用提高了患者的自我管理能力和健康意识，降低了疾病复发的风险。同时，通过数据分析，医生和研究人员可以更好地了解患者的病情和健康状况，为个性化治疗方案的制定提供有力支持。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案例三：患者管理与健康监测应用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评估方法与指标体系构建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利用专家知识和经验，对数字化医疗解决方案的实施效果进行综合评价。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通过向医护人员、患者等利益相关者发放问卷，收集他们对数字化医疗解决方案的看法和意见。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146" r="2514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运用统计学和数据分析技术，对数字化医疗解决方案运行过程中的数据进行挖掘和分析，评估其效果。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评估方法选择及依据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https://d.book118.com/138017017066006030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2024-09-07T00:20:18.166</cp:lastPrinted>
  <dcterms:created xsi:type="dcterms:W3CDTF">2024-09-06T16:20:18Z</dcterms:created>
  <dcterms:modified xsi:type="dcterms:W3CDTF">2024-09-06T16:20:20Z</dcterms:modified>
</cp:coreProperties>
</file>