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9A65DD-EDAB-4331-95E1-DEDCFFB52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56ECC4-EA4F-42B2-B7CC-6CE23DCDD2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42C53C-1750-4C66-8783-6B9D7D2F8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1CEBA4-B28D-4EB3-BCC4-7643F14543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A80375-EBE4-42FD-B487-3EC0718076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CF3D60-DEA5-4C6B-9D1D-FDBDCB5277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917003-D690-4FDE-AE03-FB79A0202F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9597E5-6F0E-4EF4-9527-407F2EB50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4BB6D5-A719-4424-9018-6D8BAE5FE2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6E19B9-2935-4164-9CA4-298BC1C67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CBFA93-627E-45FC-8248-30178E7E5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1705103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离散数学关系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离散数学关系概述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关系的运算</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关系的闭包</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关系的度量</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关系的应用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离散数学关系概述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离散数学关系是集合论中的基本概念，表示元素之间的联系。在离散数学中，关系通常指两个集合之间的映射关系，即从一个集合的元素到另一个集合的元素的对应关系。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离散数学关系具有传递性、反对称性、自反性等性质。传递性是指如果关系R(x,y)和关系R(y,z)都成立，则关系R(x,z)也成立；反对称性是指如果关系R(x,y)和关系R(y,x)同时成立，则x=y；自反性是指对于集合中的任意元素x，都存在关系R(x,x)。</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性质</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矩阵法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用矩阵来表示关系，矩阵的行表示关系的起点，列表示关系的终点，矩阵中的元素表示起点和终点之间是否存在关系。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图示法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通过图形来表示关系，节点表示关系的起点和终点，边表示起点和终点之间存在的关系。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表格法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通过表格的形式表示关系，行表示关系的起点，列表示关系的终点，表格中的元素表示起点和终点之间是否存在关系。</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关系的表示方法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9722" r="1972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186" r="1818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表示元素之间一对一或一对多的映射关系，常见于数轴上的点与实数之间的对应关系。</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线性关系</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表示元素之间的顺序关系，如大小关系、前后关系等。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序关系</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表示元素之间具有相同性质的关系，等价关系具有自反性、对称性和传递性。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等价关系</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表示元素之间的部分顺序关系，偏序关系具有自反性、反对称性和传递性。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偏序关系</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关系的运算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关系的并运算是将两个关系中的所有元素组合在一起形成一个新的关系。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关系的并运算使用符号"∪"表示，将两个关系R和S的元素合并在一起，形成一个新的关系U，其中U = R ∪ S。如果(a, b)属于U，则(a, b)属于R或(a, b)属于S。</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关系的并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关系的交运算是选取两个关系中共有的元素形成一个新的关系。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关系的交运算使用符号"∩"表示，将两个关系R和S中共有的元素组合在一起形成一个新的关系U，其中U = R ∩ S。如果(a, b)属于U，则(a, b)既属于R又属于S。</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关系的交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219" r="23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关系的差运算是从一个关系中去除另一个关系中包含的元素后形成的新关系。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关系的差运算使用符号"-"表示，从关系R中去除关系S中包含的元素后形成新的关系U，其中U = R - S。如果(a, b)属于U，则(a, b)属于R但不属于S。</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关系的差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962" b="69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关系的逆运算是将一个关系中的元素进行反转，形成新的关系。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关系的逆运算使用符号"*"表示，将关系R中的元素(a, b)反转后形成新的关系U，其中U = R*。如果(a, b)属于U，则(b, a)属于R。</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关系的逆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关系的闭包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https://d.book118.com/138017051037006025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2024-09-01T20:16:28.040</cp:lastPrinted>
  <dcterms:created xsi:type="dcterms:W3CDTF">2024-09-01T12:16:28Z</dcterms:created>
  <dcterms:modified xsi:type="dcterms:W3CDTF">2024-09-01T12:16:30Z</dcterms:modified>
</cp:coreProperties>
</file>