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391BC-DAE1-4C14-A02B-1C9C2A3E3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ADC5B-B7D3-44D2-ACBE-256D6150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F4C9C-7153-4CB2-93D8-1DD2B1E2B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59A46-B30F-446F-B39A-812A6D45E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D4B16-F195-4F82-8F7F-89F2CB199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73F09-89AB-49F5-B210-67E384E4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63A5A-93AC-4E5F-AF45-96FCB2AFD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AB4CF-1B0E-4E19-A9DD-B83BBE454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B707F-9197-4D7C-88A1-21481DD3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C6564-F701-4381-B2A2-682FD2443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84CDE-5A1A-4E03-B4AD-871AE90E9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710002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环境保护文明施工管理制度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环境保护文明施工的重要性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环境保护文明施工管理制度的内容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57" r="1635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随着我国城市化进程的加速，建筑施工行业迅速发展，但同时也带来了严重的环境问题。为了保护环境、节约资源，建筑施工行业需要采取有效的措施，加强环境保护和文明施工。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环境保护文明施工管理制度旨在规范建筑施工行业行为，提高施工效率，减少施工对环境的影响，促进可持续发展。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指一系列规范、标准、流程等，用于指导建筑施工行业进行环境保护和文明施工。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指采取各种措施，减少建筑施工对环境的负面影响，包括空气、水、土壤等方面的污染。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文明施工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指在施工过程中，遵守法律法规，保持施工现场整洁、有序，减少施工噪音、尘土等对周边环境的影响。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环境保护文明施工的重要性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提升环境质量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对环境的影响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通过采取有效的环境保护措施，文明施工有助于提升施工现场及周边环境的质量，减少对周围居民的影响。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文明施工可以降低施工过程对环境的污染，如减少废气、废水、固体废弃物的排放，保护自然生态。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通过合理利用资源和有效管理，文明施工能够降低能源消耗和资源浪费，实现资源的可持续利用。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积极实施环境保护文明施工，展现企业的社会责任感和环保意识，提升企业的公众形象。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吸引合作伙伴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企业通过环保行为，能够吸引更多有同样价值观的合作伙伴，共同推动可持续发展。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在日益重视环保的社会背景下，文明施工成为企业核心竞争力的重要组成部分，有助于企业在激烈的市场竞争中脱颖而出。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对企业形象的影响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文明施工能够减少施工现场的污染和危险因素，为施工人员提供健康安全的工作环境。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预防环境污染事故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文明施工可以降低因环境污染引发的事故风险，保障施工现场及周边区域的安全。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提高作业效率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通过优化施工流程和规范操作，文明施工有助于提高工作效率，减少安全事故的发生。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环境保护文明施工管理制度的内容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在施工前进行环境影响评估，预测施工可能对环境造成的影响，并制定相应的预防措施。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合理规划布局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根据施工需求和环境保护要求，合理规划施工现场的布局。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选用环保材料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优先选用环保、节能的建筑材料和设备，降低对环境的负担。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节约用水用电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减少粉尘排放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控制施工噪音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施工过程中的管理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采取有效措施控制施工噪音，避免对周边居民造成干扰。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合理利用水资源和电力资源，杜绝浪费现象。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加强施工现场的粉尘治理，降低粉尘排放，减少空气污染。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https://d.book118.com/138017100022006042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2024-09-21T03:42:57.608</cp:lastPrinted>
  <dcterms:created xsi:type="dcterms:W3CDTF">2024-09-20T19:42:57Z</dcterms:created>
  <dcterms:modified xsi:type="dcterms:W3CDTF">2024-09-20T19:42:59Z</dcterms:modified>
</cp:coreProperties>
</file>