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4CAB6-00DB-4AC5-A5A8-393D3ED0A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F04E8-F99E-4F03-9D62-620856756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BE67C-C7C7-4C61-885E-CFADCE5AF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B049A-7479-4291-9F09-D440A7B87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09C769-02AC-497A-B328-E7F1A4C97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4BFC99-AF83-4E1A-9802-6524044CF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058593-B4A3-44B0-9A1B-8E489AE8F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00033-CDF7-41FF-9C06-76CFD058B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87CD8-CDA2-47EC-B0B7-4E4CDB843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BEABE-9DF2-426D-9DB6-CF28C1742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4651F-6C91-4332-A561-DACC8E3D5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17121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推广页策划方案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推广页策划概述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推广页内容策划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推广页形式策划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推广页发布与跟踪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推广页策划概述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推广页的定义与作用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推广页是指通过互联网渠道向目标受众展示产品或服务的页面，旨在吸引潜在客户并引导他们采取行动。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推广页是数字营销策略中的重要组成部分，能够提高品牌知名度、促进产品销售、提升网站流量等。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创意独特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在视觉和内容上保持独特性，吸引目标受众的注意力，提高页面点击率。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关注用户需求和行为习惯，优化页面布局、导航和交互设计，提高用户留存率。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信息简洁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突出核心信息，避免冗余和无关内容，提高页面加载速度和用户体验。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明确推广页的目标受众、传播渠道和预期效果，确保策划方案具有针对性。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推广页策划的原则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了解目标受众、竞争对手和市场趋势，为策划提供依据。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根据市场调研结果，结合品牌定位和产品特点，进行创意构思。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确定核心信息、卖点、图片和文案等元素，确保内容与目标受众需求相匹配。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设计制作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根据内容策划，进行页面设计、布局和交互设计，确保页面美观、易用。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测试优化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对完成的推广页进行测试和优化，确保其在不同设备和浏览器上都能正常访问和加载。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发布推广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将推广页发布到相应的渠道，并制定推广计划，进行跟踪和优化。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推广页策划的流程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年轻白领，年龄在25-35岁之间，具有较高的收入和消费水平，关注时尚、品质和科技。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家庭主妇，年龄在30-45岁之间，注重家庭和孩子的需求，关注生活用品的实用性和性价比。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学生群体，年龄在18-25岁之间，关注价格和潮流，对新鲜事物充满好奇。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目标受众的定位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追求品质和品牌，注重产品的功能和性能。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目标受众的需求与行为分析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关注价格和优惠活动，喜欢比较不同产品之间的性价比。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需求二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追求个性化和差异化，对创新和独特的产品感兴趣。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通过搜索引擎、社交媒体和广告渠道获取产品信息。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行为一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在线上商城和实体店铺进行购买。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行为二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参与品牌活动和互动，与其他用户进行交流和分享。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使用搜索引擎获取信息，如百度、谷歌等。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通过广告渠道了解产品信息和优惠活动。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在社交媒体上关注品牌官方账号、查看用户评价和分享。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目标受众的媒介接触习惯分析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推广页内容策划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总结词：吸引眼球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详细描述：标题和副标题是推广页的核心，需要简洁明了地概括出产品或服务的核心价值，同时使用吸引人的词汇和表达方式，引起用户的兴趣和好奇心。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标题与副标题策划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总结词：信息完整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详细描述：文案内容应全面、详细地介绍产品或服务的特点、优势、使用方法等信息，让用户对产品或服务有更深入的了解，同时要注意语言简洁明了，避免过于复杂的表述。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文案内容策划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https://d.book118.com/138017121036006033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2024-09-11T04:08:33.436</cp:lastPrinted>
  <dcterms:created xsi:type="dcterms:W3CDTF">2024-09-10T20:08:33Z</dcterms:created>
  <dcterms:modified xsi:type="dcterms:W3CDTF">2024-09-10T20:08:35Z</dcterms:modified>
</cp:coreProperties>
</file>