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2649BB-7580-4FE0-8B1E-5AE43B2B7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FE485C-47B9-45A9-94F0-7BAD5C881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4E301A-5157-4330-A217-B731BFC29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5F993E-2607-49CB-B7AC-815128677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512357-C1BA-421A-A51E-4E40FC0B0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CD836E-A773-4F1E-8BC8-D241C2C0F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D1C610-4F06-4EE7-9E25-B94530D15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516258-A1E0-4FFD-BB6C-3250F542A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17BB94-515E-4CB9-9C9C-78803C9AB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9A8394-4146-4938-9815-FC81EB5E1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840C09-C090-44B2-A3D9-5E1DD85B2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2000207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中俄高等教育合作办学人才培养模式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中俄高等教育体系概述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合作办学人才培养模式构建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师资队伍建设与国际化发展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学生管理与服务质量提升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合作办学成果评价与持续改进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中俄关系持续深化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中俄两国在政治、经济、文化等领域的合作日益密切，高等教育合作办学是两国教育交流的重要组成部分。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高等教育国际化趋势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随着全球化进程的加速，高等教育国际化已成为世界高等教育发展的重要趋势，中俄高等教育合作办学正是这一趋势下的产物。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促进两国人才培养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中俄高等教育合作办学有助于整合两国优质教育资源，提高人才培养质量，为两国经济社会发展提供有力的人才保障。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合作办学前景广阔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随着中俄关系的不断深入和高等教育国际化的加速发展，中俄高等教育合作办学的前景将更加广阔，合作领域和层次将更加深入。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合作办学规模不断扩大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中俄两国高校在合作办学方面取得了显著进展，合作办学项目数量和规模不断扩大，涉及学科领域也日益广泛。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合作办学层次不断提升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中俄高等教育合作办学已从最初的本科教育向硕士、博士等高层次教育延伸，合作办学的层次和水平不断提升。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合作办学模式多样化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中俄高等教育合作办学模式包括校际合作、校企合作、中外合作办学机构等多种模式，合作模式日益多样化。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合作办学现状及趋势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中俄高等教育体系概述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包括专科教育、本科教育和研究生教育三个层次，每个层次都有不同的培养目标和课程设置。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高等教育层次结构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实行中央和地方两级管理，以地方管理为主的体制，同时加强政府对高等教育的宏观管理和指导。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高等教育管理体制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建立了以学校自我评估为基础，以教学评估、专业评估、课程评估等为主要内容的高等教育评估制度。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高等教育评估制度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中国高等教育体系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高等教育管理体制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俄罗斯高等教育实行联邦和地方两级管理，联邦政府负责制定教育政策和标准，地方政府负责具体实施。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高等教育国际化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俄罗斯高等教育国际化程度较高，积极吸引外国留学生，并与国际知名高校开展合作与交流。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高等教育结构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俄罗斯高等教育结构包括学士、硕士和博士三个层次，其中学士和硕士阶段注重专业教育，博士阶段注重科研能力培养。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292" r="172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俄罗斯高等教育体系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中俄教育合作背景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中俄两国在政治、经济、文化等领域有着广泛的合作与交流，教育合作是其中的重要组成部分。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中俄教育合作形式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中俄教育合作形式包括合作办学、师生交流、科研合作等，其中合作办学是主要的合作形式之一。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中俄合作办学现状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中俄合作办学已经取得了一定的成果，建立了多个合作办学机构和项目，为两国学生提供了更多的学习机会和就业渠道。同时，中俄合作办学也面临着一些挑战和问题，如语言障碍、文化差异、教学质量保障等。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中俄教育交流与合作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合作办学人才培养模式构建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195" r="619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培养具有国际视野、跨文化交流能力、创新精神和实践能力的复合型人才。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结合中俄两国教育资源和市场需求，设置国际化、多元化的课程体系，包括语言文化、专业知识、实践技能等方面。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培养目标与课程设置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课程设置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教学模式与方法创新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教学模式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采用线上线下相结合的教学模式，利用现代信息技术手段，打破时空限制，实现教学资源共享。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引入案例分析、小组讨论、角色扮演等互动式教学方法，激发学生的学习兴趣和主动性。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加强实验、实训、实习等实践教学环节，提高学生的实践能力和解决问题的能力。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产学研合作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与企业和科研机构建立紧密的合作关系，共同开展科研项目和人才培养工作，推动科研成果转化和应用。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656" r="246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实践教学与产学研合作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https://d.book118.com/138020002076006043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2024-09-23T04:50:30.490</cp:lastPrinted>
  <dcterms:created xsi:type="dcterms:W3CDTF">2024-09-22T20:50:30Z</dcterms:created>
  <dcterms:modified xsi:type="dcterms:W3CDTF">2024-09-22T20:50:32Z</dcterms:modified>
</cp:coreProperties>
</file>