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FBFF1-9A11-4E03-ACC5-3FD030B43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D4B0B-EAFD-44E9-A874-C576CC9A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17F40-D73C-4F31-A19D-188294866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742E0-5827-4E62-963C-5067DE92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23B88-3953-4588-B2A1-7E8011ABE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372D3-AA79-4D67-9CF9-C170A7C3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9BE36-34B7-4DE0-A4C5-2A82B7778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B1A86-90EA-4312-8BC0-DA43BC18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DDA5B-68A5-4861-96F6-8F82DE67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268A3-6ED8-4FEB-A89D-8EE1F87B7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8DCCA-E68B-4D97-AC82-D7616096C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000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护理服务创新ppt讲解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护理服务创新的前景与展望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护理服务创新是指通过引入新的护理理念、技术和方法，提高护理服务质量和效率的过程。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护理服务创新具有实践性、系统性和持续性的特点，需要在实际工作中不断探索、总结和改进。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在激烈的医疗市场竞争中，创新是医院保持竞争优势的关键因素之一。通过护理服务创新，可以提高医院的核心竞争力。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通过创新，可以不断优化护理服务流程，提高护理服务质量，满足患者日益增长的健康需求。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护理服务创新是护理学科发展的重要驱动力，可以推动护理理论和实践的不断完善和发展。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随着科技的不断发展，新的护理理念、技术和方法不断涌现，为护理服务创新提供了强大的驱动力。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随着社会经济的发展和人民生活水平的提高，患者对护理服务的需求也不断增长，成为护理服务创新的直接驱动力。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政府对医疗卫生的政策支持也是护理服务创新的驱动力之一，如医疗保险制度改革、公立医院改革等政策措施，可以促进护理服务创新的开展。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护理服务创新的驱动力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满足患者个性化需求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个性化护理服务是指根据患者的年龄、性别、病情和偏好等因素，提供定制化的护理方案。通过了解患者的需求和期望，护理人员能够更好地满足患者的个性化需求，提高患者的满意度和治疗效果。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2" r="3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借助科技手段提升效率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智能化护理服务是指利用现代科技手段，如人工智能、物联网、大数据等，提升护理服务的效率和质量。例如，通过智能监测设备实时监测患者的生命体征，及时发现异常情况，提高护理的精准度和响应速度。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整合资源提供全面服务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社区化护理服务是指将护理服务延伸至社区和家庭，整合医疗、康复、社工等资源，为患者提供全面、连续的护理服务。这种服务模式有助于减轻医院负担，方便患者在家接受护理，促进医患之间的沟通和合作。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社区化护理服务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关注患者康复全过程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持续护理服务是指对患者进行全程、全方位的护理服务，不仅关注患者的病情和治疗，还关注患者的心理和社会支持。通过建立患者档案、定期随访和提供康复指导等方式，帮助患者顺利康复，提高生活质量。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持续护理服务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护理服务创新面临的挑战与解决方案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人力资源短缺是护理服务创新面临的重要挑战之一，它可能导致服务质量下降和患者满意度降低。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083" b="3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随着社会老龄化的加剧和医疗技术的不断发展，护理服务需求不断增长，而护理人员数量却难以满足需求。这导致护士工作压力大、工作量大，进而影响护理服务的质量和效率。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加大对护理专业的宣传和投入，提高护理人员的待遇和社会地位，吸引更多人加入护理行业。同时，加强护理人员培训和继续教育，提高护理队伍的整体素质和技能水平。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人力资源短缺问题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https://d.book118.com/138020002122006030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2024-09-07T09:26:16.790</cp:lastPrinted>
  <dcterms:created xsi:type="dcterms:W3CDTF">2024-09-07T01:26:16Z</dcterms:created>
  <dcterms:modified xsi:type="dcterms:W3CDTF">2024-09-07T01:26:18Z</dcterms:modified>
</cp:coreProperties>
</file>