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3DD22B-585F-48C8-B344-345EDA8AC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E105DD-BF3C-4D68-9B42-669DD9E2F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3470D-7A8D-46C4-B25F-0996E33E6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E70D60-4C03-473B-9AD7-DD1E27910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6EF0EA-B720-4BD1-9DC5-D3816D35C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DC156D-3B19-4C6A-9B4E-49E927462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7E43C9-EA0C-4251-A62A-9554EB1ED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D1A36A-C6EA-4E0D-9449-DB1047F7C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83CD60-D855-47BD-9FA3-D3426A14A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36350-F45C-4805-99FA-26B07E82A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340F4-0BDA-47C5-AEE9-0843E3312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20065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置管溶栓护理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置管溶栓护理的流程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置管溶栓护理的注意事项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置管溶栓护理的案例分享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置管溶栓护理的未来展望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置管溶栓护理概述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885" r="298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置管溶栓护理是一种通过置入导管进行溶栓治疗的方法，主要用于血栓性疾病的预防和治疗。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通过置入导管直接接触血栓，给予溶栓药物，使血栓溶解，恢复血管通畅，改善血液循环，减少并发症的发生。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置管溶栓能够迅速溶解血栓，恢复血管通畅，减少组织缺血和坏死的发生。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快速恢复血管通畅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减少并发症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提高治愈率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置管溶栓能够直接针对血栓进行治疗，避免药物全身使用带来的副作用，降低并发症的发生率。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置管溶栓能够提高血栓性疾病的治愈率，减少患者的病痛和康复时间。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置管溶栓护理的重要性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66" b="2776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置管溶栓护理最初起源于20世纪50年代，经过几十年的发展，技术不断完善和成熟。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随着医学技术的进步和导管材料的改进，置管溶栓护理在临床应用中越来越广泛，成为治疗血栓性疾病的重要手段。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置管溶栓护理的历史与发展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置管溶栓护理的流程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了解患者病情、病史、凝血功能等，评估是否适合置管溶栓治疗。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167" r="211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包括导管、溶栓药物、急救药品和设备等，确保设备完好、药品齐全。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准备所需物品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向患者及家属详细说明置管溶栓的必要性、风险和注意事项，并签署知情同意书。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签署知情同意书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置管过程中的护理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协助医生进行置管操作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确保患者体位舒适，监测患者生命体征，及时发现并处理异常情况。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遵医嘱给予溶栓药物，确保药物准确、安全地输入患者体内。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关注患者的情绪变化，及时给予心理疏导和支持。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定期监测患者的血压、心率、呼吸等指标，观察病情变化。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确保导管固定良好、无移位、无渗漏，发现异常及时处理。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观察导管情况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注意预防出血、感染等并发症，做好相关护理措施。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置管后的护理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调整治疗方案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根据治疗效果和患者情况，及时调整溶栓药物剂量和给药方式。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观察溶栓效果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通过相关指标评估溶栓效果，如凝血功能、血管通畅度等。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监测不良反应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注意观察患者是否出现出血、过敏等不良反应，及时处理并报告医生。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458" b="45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4625" r="4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溶栓治疗的护理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置管溶栓护理的注意事项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https://d.book118.com/138020065015006032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2024-09-09T08:46:07.528</cp:lastPrinted>
  <dcterms:created xsi:type="dcterms:W3CDTF">2024-09-09T00:46:07Z</dcterms:created>
  <dcterms:modified xsi:type="dcterms:W3CDTF">2024-09-09T00:46:09Z</dcterms:modified>
</cp:coreProperties>
</file>