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9FF96B-93C2-4F26-A46F-6C8E984E8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57A177-2BBF-46F6-BEFF-E005B5D5F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5D2922-B369-4C88-A454-E3D4E844C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B02398-2995-46B8-9A2C-02994FEBC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FFC15A-B82A-45AB-A44E-E0CD22EC0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2CC2BD-82AA-4237-AA37-C429DC170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320545-6AAD-4320-941E-CC7DEF28F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406734-77A9-4BD2-8FF0-4B457ACEA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5F6AA0-D85A-41A8-9C6D-BAF425693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E80754-DAFF-4A4B-AE8A-0746B5E68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513A79-A3EE-4321-8087-8840238E1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2104707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灌胶机行业市场分析培训课件培训指南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灌胶机行业概述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灌胶机市场现状分析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灌胶机行业竞争格局分析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灌胶机行业发展趋势与前景预测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灌胶机行业政策环境分析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灌胶机行业人才培养与发展策略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灌胶机行业概述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332" r="3333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12" r="326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灌胶机行业是指生产和销售灌胶机及其相关配件、提供灌胶机应用解决方案的产业。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根据灌胶机应用领域和功能特点，灌胶机行业可以分为电子灌胶机、汽车灌胶机、建筑灌胶机等不同类型。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灌胶机行业的定义与分类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灌胶机行业起源于20世纪初，最初主要用于电子产品的灌封。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随着科技的不断进步和市场的不断扩大，灌胶机行业逐渐发展壮大，产品种类和应用领域不断拓展。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目前，灌胶机行业已经进入成熟阶段，市场竞争激烈，企业需要不断提高产品质量和技术水平以获得市场份额。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灌胶机行业的发展历程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灌胶机行业是制造业的重要组成部分，为各行各业提供必要的灌胶设备和解决方案，是保证产品质量和生产效率的关键因素之一。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灌胶机行业的发展推动了制造业的进步，提高了生产效率和产品质量，为国民经济的高速发展提供了有力支持。同时，灌胶机行业的发展也促进了相关产业链的发展，为社会创造了更多的就业机会和经济效益。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灌胶机行业在国民经济中的地位和作用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灌胶机市场现状分析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灌胶机市场规模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近年来，随着电子制造行业的快速发展，灌胶机市场规模不断扩大。根据市场研究报告，全球灌胶机市场规模预计在未来几年将继续保持增长态势。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灌胶机市场增长情况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受益于电子制造行业的技术创新和产品升级，灌胶机市场需求不断增长。同时，随着工业4.0和智能制造的推广，灌胶机市场将迎来更广阔的发展空间。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69" r="2346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灌胶机市场规模及增长情况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灌胶机市场结构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目前，全球灌胶机市场主要由几家大型企业和众多中小企业构成。其中，大型企业占据了大部分市场份额，而中小企业则主要集中在中低端市场。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灌胶机市场特点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灌胶机市场具有技术含量高、产品更新换代快、市场竞争激烈等特点。同时，由于灌胶机是电子制造过程中的重要设备之一，因此其市场需求与电子制造行业的发展密切相关。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灌胶机市场结构及特点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随着电子制造行业的快速发展，灌胶机市场需求不断增长。特别是对于高精度、高效率、智能化的灌胶设备，市场需求更是旺盛。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灌胶机市场需求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目前，全球灌胶机市场上提供灌胶设备的厂商众多，但具备自主研发和创新能力的大型企业仍然较少。因此，在高端灌胶设备市场上，供应相对紧张，市场竞争也更为激烈。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灌胶机市场供应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灌胶机市场供需状况分析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灌胶机行业竞争格局分析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分析行业内主要的竞争者类型，如品牌、产品、技术等。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竞争者类型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竞争者优势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2542" r="22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竞争者劣势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417" r="11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评估各竞争者在市场上的竞争优势，如品牌知名度、技术创新、渠道覆盖等。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分析各竞争者在市场上的劣势，如产品缺陷、服务不足、价格高等。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灌胶机行业主要竞争者分析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描述行业内各竞争者之间的竞争关系，如合作、竞争、替代等。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833" r="148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分析各竞争者采取的竞争策略，如价格战、品牌战、技术战等。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预测未来行业竞争格局的发展趋势，如技术升级、市场细分、行业整合等。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竞争趋势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灌胶机行业竞争格局分析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https://d.book118.com/138021047070006036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2024-09-15T21:08:04.401</cp:lastPrinted>
  <dcterms:created xsi:type="dcterms:W3CDTF">2024-09-15T13:08:04Z</dcterms:created>
  <dcterms:modified xsi:type="dcterms:W3CDTF">2024-09-15T13:08:06Z</dcterms:modified>
</cp:coreProperties>
</file>