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27408-A155-43C7-83C1-83E2414F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C79F-3E17-4B7D-9458-87188B8F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A3E25-3760-4D6F-BB3B-18FACDB9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784C-68B8-4716-AFED-BC2BB6B1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04147-6AA3-4731-BD07-C77DDEB5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D618C-95FF-4825-9819-DC36F998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8097A-8AB2-4490-AC3B-F50F053F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857BF-9250-4FCF-909F-EB3607AD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151A2-D14E-4339-A58B-8E42566F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10A4-D96D-47C3-BAB2-07445B0C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9696-B7DC-408A-8487-B4194C25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1072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采购经理月工作总结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采购计划与执行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质量保障与风险控制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团队建设与沟通协作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下月工作计划与展望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分析问题并提出改进措施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针对工作中遇到的问题，进行深入剖析，提出有效的改进措施，以提升工作效率。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为下月工作计划提供参考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通过本月工作总结，为制定下月工作计划提供依据，确保采购工作的连续性和稳定性。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总结采购经理月度工作成果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通过梳理月度工作，对采购经理的职责、目标及完成情况进行总结和评价。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月度工作重点回顾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加强与供应商的沟通与合作，确保供应商按照合同要求及时供货，提高采购效率。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根据库存情况及时调整采购计划，避免库存积压和浪费，提高库存周转率。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通过对市场行情的及时掌握，有效降低采购成本，为公司节约成本支出。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采购订单执行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严格按照采购流程执行订单，确保采购物品的准确性、及时性和完整性。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采购计划与执行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本月采购计划制定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根据市场需求、生产计划、库存状况等因素，制定本月采购计划。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采购物品分类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明确采购物品的种类、规格、数量及质量要求。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制定合理的采购预算，确保采购计划的可行性。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采购订单下达及执行情况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订单下达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密切关注订单执行进度，确保供应商按时交货。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订单跟踪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对订单执行过程中的异常情况及时处理，如交期延误、质量问题等。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按照采购计划，及时下达采购订单，并确认供应商收到订单。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根据采购物品的质量、价格、交货期等要求，选择合适的供应商。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保持与供应商的良好沟通，协调解决合作过程中的问题。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对比了不同供应商的报价，选择了性价比较高的供应商，降低了10%的采购成本。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与物流公司进行了长期合作协议的签订，降低了5%的物流成本。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对采购过程中的其他成本进行了详细分析，如包装费、关税等，找到了节约成本的途径。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成本节约举措实施情况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实施了集中采购策略，统一了采购时间和数量，降低了采购成本5%。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长期协议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与主要供应商签订了长期采购协议，确保了稳定的供应和较低的价格。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替代材料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研发部门引入了替代材料，降低了材料成本15%。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继续寻找更多具有竞争力的供应商，降低采购成本。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500" r="2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拓展供应商渠道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建立合理的库存管理制度，减少库存积压和浪费。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推进电子化采购系统建设，降低采购成本和时间成本。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下月成本控制策略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库存结构分析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分析库存物资种类、数量及占比，评估库存结构合理性。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库存量统计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本月统计各类物资库存量，确保数据准确无误。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库龄分析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统计物资的库龄，关注长期未使用物资，防止积压浪费。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库存状况分析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https://d.book118.com/138021072072006024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2024-08-31T18:16:13.598</cp:lastPrinted>
  <dcterms:created xsi:type="dcterms:W3CDTF">2024-08-31T10:16:13Z</dcterms:created>
  <dcterms:modified xsi:type="dcterms:W3CDTF">2024-08-31T10:16:15Z</dcterms:modified>
</cp:coreProperties>
</file>