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4F23EC-2E87-494A-A1FD-D651BB1EF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9DFA16-7E25-428A-A597-4E987BFF5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B17CFF-03DD-49D7-B014-54424AA36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0D3C84-0414-41C2-90CA-D50901C98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A2545F-9890-46D9-A8EC-046148FC1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BA79C8-B93D-46EF-BE24-0360F4924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7F200A-0DB4-4613-B81A-C12104057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1CF158-0392-48CC-BA9B-2A6A52BC0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8A87BD-D2EB-4206-A6B7-4EE6DB688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80675B-E902-4CD1-9BFE-3D916D71E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D61ACC-233E-46DA-B0CA-67BFE0D72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2110700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战略规划方法论-业务领先模型(BLM)理论与实践\n## 1.业务领先模型(BLM)概述\n### 1.1BLM模型的发展历程与背景\n### 1.2BLM模型的核心理念与框架\n### 1.3BLM模型的应用领域与价值\n## 2.BLM模型的战略规划流程\n### 2.1市场洞察与分析\n### 2.2创新业务设计\n### 2.3战略执行与落地\n## 3.BLM模型的关键要素详解\n### 3.1战略意图与目标设定\n### 3.2市场选择与定位\n### 3.3产品创新与技术突破\n## 4.BLM模型的实战案例分析\n### 4.1成功企业案例分享\n### 4.2失败企业案例剖析\n### 4.3经验教训与启示\n## 5.BLM模型的实施与挑战\n### 5.1BLM模型实施的关键成功因素\n### 5.2BLM模型实施过程中可能遇到的问题\n### 5.3如何应对挑战与优化BLM模型应用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4400"/>
              <a:t>战略规划方法论-业务领先模型(BLM)理论与实践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业务领先模型(BLM)概述</a:t>
            </a:r>
            <a:endParaRPr/>
          </a:p>
        </p:txBody>
      </p:sp>
      <p:sp>
        <p:nvSpPr>
          <p:cNvPr id="12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69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7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1990年代初期，华为开始引进西方先进的管理理念和方法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1998年，华为引进IBM的**IPD（集成产品开发）**项目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2003年，华为进一步引进**ISC（集成供应链）**项目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为了解决战略规划与执行的问题，华为在2009年开发了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BLM（业务领先模型）</a:t>
                </a:r>
                <a:endParaRPr/>
              </a:p>
            </p:txBody>
          </p:sp>
        </p:grpSp>
        <p:grpSp>
          <p:nvGrpSpPr>
            <p:cNvPr id="172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7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BLM模型的发展历程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2009年，华为发布BLM1.0版本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2010年，华为发布BLM2.0版本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2013年，华为发布BLM3.0版本，形成了完整的理论体系</a:t>
                </a:r>
                <a:endParaRPr/>
              </a:p>
            </p:txBody>
          </p:sp>
        </p:grpSp>
        <p:grpSp>
          <p:nvGrpSpPr>
            <p:cNvPr id="175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7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BLM模型的背景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华为面临着业务高速发展、竞争日益激烈的市场环境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为了实现业务领先，华为需要一套系统性的战略规划方法论</a:t>
                </a:r>
                <a:endParaRPr/>
              </a:p>
            </p:txBody>
          </p:sp>
        </p:grpSp>
      </p:grpSp>
      <p:sp>
        <p:nvSpPr>
          <p:cNvPr id="1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BLM模型的发展历程与背景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0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81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82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以客户为中心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：关注客户需求，提供满足客户需求的解决方案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以目标为导向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：明确战略目标和关键结果，确保战略执行力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以价值为驱动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：关注业务价值创造，实现业务持续增长</a:t>
                </a:r>
                <a:endParaRPr/>
              </a:p>
            </p:txBody>
          </p:sp>
          <p:sp>
            <p:nvSpPr>
              <p:cNvPr id="183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BLM模型的核心理念</a:t>
                </a:r>
                <a:endParaRPr/>
              </a:p>
            </p:txBody>
          </p:sp>
          <p:sp>
            <p:nvSpPr>
              <p:cNvPr id="184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86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87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战略制定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：通过市场洞察、创新业务设计、战略执行与落地等环节，形成战略规划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战略实施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：通过组织、人才、流程、IT等管理要素，保障战略执行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战略监控与评估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：通过关键绩效指标（KPI）和战略审计，持续监控和评估战略实施效果</a:t>
                </a:r>
                <a:endParaRPr/>
              </a:p>
            </p:txBody>
          </p:sp>
          <p:sp>
            <p:nvSpPr>
              <p:cNvPr id="188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BLM模型的框架</a:t>
                </a:r>
                <a:endParaRPr/>
              </a:p>
            </p:txBody>
          </p:sp>
          <p:sp>
            <p:nvSpPr>
              <p:cNvPr id="189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BLM模型的核心理念与框架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BLM模型的应用领域</a:t>
                </a:r>
                <a:endParaRPr/>
              </a:p>
            </p:txBody>
          </p:sp>
          <p:sp>
            <p:nvSpPr>
              <p:cNvPr id="19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业务战略规划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：帮助企业明确战略目标和关键结果，实现业务领先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组织变革与优化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：通过BLM模型指导组织结构调整和人力资源配置，提高组织效率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市场拓展与竞争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：帮助企业了解市场需求，优化产品组合，提高市场占有率</a:t>
                </a:r>
                <a:endParaRPr/>
              </a:p>
            </p:txBody>
          </p:sp>
          <p:sp>
            <p:nvSpPr>
              <p:cNvPr id="19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BLM模型的价值</a:t>
                </a:r>
                <a:endParaRPr/>
              </a:p>
            </p:txBody>
          </p:sp>
          <p:sp>
            <p:nvSpPr>
              <p:cNvPr id="20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提高战略规划能力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：帮助企业建立系统性的战略规划方法论，提高战略制定的准确性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强化战略执行力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：通过明确的战略目标和关键结果，确保战略得到有效执行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驱动业务持续增长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：关注业务价值创造，实现业务持续增长和市场份额提升</a:t>
                </a:r>
                <a:endParaRPr/>
              </a:p>
            </p:txBody>
          </p:sp>
          <p:sp>
            <p:nvSpPr>
              <p:cNvPr id="20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BLM模型的应用领域与价值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BLM模型的战略规划流程</a:t>
            </a:r>
            <a:endParaRPr/>
          </a:p>
        </p:txBody>
      </p:sp>
      <p:sp>
        <p:nvSpPr>
          <p:cNvPr id="21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市场洞察</a:t>
                </a:r>
                <a:endParaRPr/>
              </a:p>
            </p:txBody>
          </p:sp>
          <p:sp>
            <p:nvSpPr>
              <p:cNvPr id="21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收集市场信息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：通过调研、访谈、竞争对手分析等方式，收集市场信息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分析市场趋势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：识别行业发展趋势和市场变化，预测未来市场需求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洞察客户需求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：深入了解客户需求和痛点，提供满足客户需求的解决方案</a:t>
                </a:r>
                <a:endParaRPr/>
              </a:p>
            </p:txBody>
          </p:sp>
          <p:sp>
            <p:nvSpPr>
              <p:cNvPr id="21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市场分析</a:t>
                </a:r>
                <a:endParaRPr/>
              </a:p>
            </p:txBody>
          </p:sp>
          <p:sp>
            <p:nvSpPr>
              <p:cNvPr id="22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评估市场机会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：分析市场机会的潜力和吸引力，确定市场进入策略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分析竞争对手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：了解竞争对手的优势和劣势，制定竞争策略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识别市场风险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：评估市场风险因素，制定风险应对措施</a:t>
                </a:r>
                <a:endParaRPr/>
              </a:p>
            </p:txBody>
          </p:sp>
          <p:sp>
            <p:nvSpPr>
              <p:cNvPr id="22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市场洞察与分析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创新业务设计</a:t>
                </a:r>
                <a:endParaRPr/>
              </a:p>
            </p:txBody>
          </p:sp>
          <p:sp>
            <p:nvSpPr>
              <p:cNvPr id="23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明确业务目标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：根据市场洞察和分析，明确业务目标和关键结果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设计业务模式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：创新业务模式，提供满足客户需求的产品和服务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优化产品组合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：分析产品组合的盈利能力和市场竞争力，优化产品组合</a:t>
                </a:r>
                <a:endParaRPr/>
              </a:p>
            </p:txBody>
          </p:sp>
          <p:sp>
            <p:nvSpPr>
              <p:cNvPr id="23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创新技术与突破</a:t>
                </a:r>
                <a:endParaRPr/>
              </a:p>
            </p:txBody>
          </p:sp>
          <p:sp>
            <p:nvSpPr>
              <p:cNvPr id="24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研究前沿技术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：关注行业前沿技术，寻求技术突破和创新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开展技术合作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：与高校、研究机构等合作，共同推动技术创新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保护知识产权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：加强知识产权管理，保护企业创新成果</a:t>
                </a:r>
                <a:endParaRPr/>
              </a:p>
            </p:txBody>
          </p:sp>
          <p:sp>
            <p:nvSpPr>
              <p:cNvPr id="24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创新业务设计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0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51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52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5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5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战略执行</a:t>
                </a:r>
                <a:endParaRPr/>
              </a:p>
            </p:txBody>
          </p:sp>
          <p:sp>
            <p:nvSpPr>
              <p:cNvPr id="25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组织调整与优化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：根据战略规划，调整组织结构，优化人力资源配置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流程再造与优化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：优化业务流程，提高业务运行效率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IT支撑与保障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：建立完善的IT系统，保障战略执行的顺畅</a:t>
                </a:r>
                <a:endParaRPr/>
              </a:p>
            </p:txBody>
          </p:sp>
        </p:grpSp>
        <p:grpSp>
          <p:nvGrpSpPr>
            <p:cNvPr id="258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5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战略落地</a:t>
                </a:r>
                <a:endParaRPr/>
              </a:p>
            </p:txBody>
          </p:sp>
          <p:sp>
            <p:nvSpPr>
              <p:cNvPr id="26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目标分解与落实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：将战略目标和关键结果分解到各部门和员工，确保战略落地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绩效考核与激励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：建立绩效考核机制，激励员工为实现战略目标而努力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持续监控与评估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：通过关键绩效指标（KPI）和战略审计，持续监控和评估战略实施效果</a:t>
                </a:r>
                <a:endParaRPr/>
              </a:p>
            </p:txBody>
          </p:sp>
          <p:sp>
            <p:nvSpPr>
              <p:cNvPr id="261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4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战略执行与落地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BLM模型的关键要素详解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战略意图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明确企业愿景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：设定企业长期发展目标，引领企业未来发展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确立核心价值观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：明确企业核心价值观，指导企业行为和决策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制定战略意图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：明确企业战略意图，指导企业战略规划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目标设定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设定战略目标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：根据战略意图，设定可衡量的战略目标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确定关键结果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：明确实现战略目标的关键结果，确保战略执行的准确性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制定行动计划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：制定实现关键结果的行动计划，保障战略目标的实现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战略意图与目标设定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https://d.book118.com/138021107001006043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战略规划方法论-业务领先模型(BLM)理论与实践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2024-09-22T08:08:12.204</cp:lastPrinted>
  <dcterms:created xsi:type="dcterms:W3CDTF">2024-09-22T00:08:12Z</dcterms:created>
  <dcterms:modified xsi:type="dcterms:W3CDTF">2024-09-22T00:08:14Z</dcterms:modified>
</cp:coreProperties>
</file>