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15C65-A9E7-4411-9B23-32BD6F9E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2E48F-442C-4B0D-A124-52DFD7EDE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361D0-92CD-4E5F-857D-14EAA9EA3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03D3B-93E7-4B9A-8F87-BA3ACEC17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220FC-8C2D-44E3-9F3F-106F3D542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64480D-892F-4E87-8BC2-E6DB35917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D1A31-52D0-4238-AD9B-15311EA32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DA280-EC5D-428A-B0F3-B81E178A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99B38-01EF-40DE-932E-642807661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8344F-343E-42C9-BD75-2FDCFD466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9A08A-50B3-448E-9663-B6C730D3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1123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2023年检测年度工作总结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提升检测技术水平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目标与任务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通过检测手段，确保产品符合国家相关标准和规定，保障消费者权益。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引进先进检测设备和技术，提高检测效率和准确性，为产品质量提供有力保障。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为企业提供优质的检测服务，帮助企业提高产品质量和竞争力，推动企业可持续发展。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制定检测计划和方案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执行检测任务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汇总分析检测数据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编写检测报告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工作内容与职责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按照检测计划和方案，对产品进行取样、检测和分析，确保检测数据的准确性和可靠性。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根据产品特性和客户需求，制定科学合理的检测计划和方案。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根据检测数据和分析结果，编写详细的检测报告，为企业和消费者提供权威的检测证明。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对检测数据进行汇总、统计和分析，为产品质量评估和改进提供依据。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10" b="35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完成项目数量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完成项目数量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在2023年度，我们共完成了100个检测项目，涵盖了食品、环境、医疗等多个领域。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按时完成率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在所有完成的检测项目中，有95%的项目按时完成，确保了客户的时效需求。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延期项目处理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对于因特殊原因未能按时完成的5%项目，我们及时与客户沟通，并按照合同约定进行延期处理，确保客户权益。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在2023年度，我们严格把控检测报告的准确性，确保所有报告的数据真实可靠。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报告准确性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报告完整性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报告规范性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我们按照相关标准和客户要求，确保报告内容完整，包括检测项目、方法、结果及结论等部分。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我们统一报告格式，提高报告的可读性和规范性，便于客户理解和使用。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检测报告质量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我们建立了多种客户反馈渠道，包括电话、邮件和在线客服等，方便客户随时向我们提出意见和建议。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在每个项目完成后，我们都会向客户发送满意度调查表，了解客户对我们工作的评价和满意度。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根据客户的反馈和满意度调查结果，我们及时调整工作流程和改进措施，提高客户满意度。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采用新型检测技术，提高检测效率和准确性。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在2023年度工作中，团队积极探索并采用了新型检测技术，如人工智能和机器学习算法，实现了更快速、更准确的检测结果，提高了工作效率。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创新检测方法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团队成员间默契配合，高效完成各项任务。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团队成员在工作中相互支持、密切配合，形成了良好的工作氛围。通过有效的沟通、协调和合作，团队能够迅速响应各种变化，高效完成各项任务。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高效团队协作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关注客户需求，提供专业、周到的服务。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团队始终以客户需求为导向，积极了解客户需求，提供专业、周到的服务。通过满足客户需求，赢得了客户的信任和好评，提升了公司的市场竞争力。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优质客户服务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https://d.book118.com/138021123043006044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2024-09-24T07:39:24.005</cp:lastPrinted>
  <dcterms:created xsi:type="dcterms:W3CDTF">2024-09-23T23:39:24Z</dcterms:created>
  <dcterms:modified xsi:type="dcterms:W3CDTF">2024-09-23T23:39:26Z</dcterms:modified>
</cp:coreProperties>
</file>