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F0AE0-C470-4A9A-AA41-E79BD5E38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E0AA5-FEA7-4545-B9E8-2077B5984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038E8-798C-45F9-A29F-1E3CF7DAD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5B16A-7773-4CC2-8FFB-BE9DC3E60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9153C9-D96F-4189-8334-3738C8887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2382E8-7C42-4EB2-A96F-7596A6EC6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B6ED27-C08B-4F58-A9D7-FB7776824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04D1B-60EB-4638-BB5D-20C5B89E5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A80AE-792C-44CA-8397-B12EF4547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B33B4-C3F3-44B2-96FA-3338AF07E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F3D7E-95C5-4C68-9E5A-9C7E9428A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2213114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视频直播APP架构设计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视频直播APP功能需求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架构设计原则与方法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视频直播APP技术选型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视频直播APP架构设计方案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视频直播APP性能优化与安全保障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视频直播APP架构设计的挑战与解决方案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随着4G、5G等网络技术的普及，网络带宽和传输速度大幅提升，为视频直播提供了良好的技术基础。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人们对娱乐、社交、教育等领域的视频直播需求不断增长，推动了视频直播APP的快速发展。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用户需求的日益增长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众多企业和开发者纷纷进入视频直播领域，加剧了市场竞争，对APP的性能、稳定性和用户体验提出了更高的要求。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行业竞争的加剧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提升系统性能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合理的架构设计能够优化系统性能，提高视频直播的流畅度和清晰度，降低延迟和卡顿现象。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增强系统稳定性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良好的架构设计能够确保系统在高并发、大流量等极端情况下的稳定性，避免系统崩溃或数据丢失等问题。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便于扩展和维护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优秀的架构设计应该具备可扩展性和可维护性，能够支持系统的快速迭代和升级，降低开发成本和维护难度。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架构设计的重要性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视频直播APP功能需求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观看直播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个人中心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搜索与推荐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用户能够观看各类直播内容，包括游戏、娱乐、教育等。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用户可以查看自己的观看历史、关注的主播、收到的礼物等，管理自己的个人信息。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用户可以在直播间内发言、送礼物、点赞等，与主播和其他观众进行互动交流。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用户可以通过搜索和推荐功能，找到自己感兴趣的直播内容和主播。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直播模块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包括弹幕、礼物、点赞等互动功能的实现。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互动模块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个人中心模块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搜索与推荐模块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包括直播内容的搜索和个性化推荐功能。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包括直播内容的采集、编码、传输和播放等功能。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包括个人信息管理、观看历史、关注列表等功能。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非功能性需求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性能需求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直播APP需要保证在高并发情况下的稳定性和流畅性，确保用户观看体验。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可扩展性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随着业务发展和用户量增加，系统需要具备良好的可扩展性，以支持更多功能和更高性能。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安全需求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需要保障用户隐私和信息安全，防止恶意攻击和数据泄露。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易用性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用户界面需要简洁明了，易于使用，同时提供必要的帮助和指引。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架构设计原则与方法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确保系统7x24小时稳定运行，无单点故障，支持水平扩展。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高并发性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满足大量用户同时在线观看直播的需求，保证系统吞吐量。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低延迟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优化数据传输和处理流程，降低直播延迟，提升用户体验。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保障用户数据和隐私安全，防止恶意攻击和非法访问。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架构设计原则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将系统划分为不同的逻辑层次，如接入层、逻辑处理层、数据存储层等，便于开发和维护。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分层架构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采用微服务架构，将系统拆分为多个独立的服务，实现分布式部署和水平扩展。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将功能拆分为独立的模块，降低系统复杂性，提高代码可重用性。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将前端和后端分离，降低耦合度，提高系统灵活性和可维护性。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前后端分离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架构设计方法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模拟系统故障和异常情况，测试系统的容错能力和恢复能力。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根据评估结果，针对性地进行系统优化，如调整负载均衡策略、优化数据库性能、引入缓存机制等。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进行安全漏洞扫描和渗透测试，确保系统安全性。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通过压力测试和性能测试，评估系统的吞吐量、延迟等指标，找出性能瓶颈。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架构评估与优化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视频直播APP技术选型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跨平台开发框架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视频编解码技术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实时通信技术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前端性能优化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前端技术选型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采用H.264、H.265等视频编码标准，确保视频的高效传输和播放。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利用WebSocket或长轮询等技术实现实时通信，确保直播的低延迟和互动性。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采用懒加载、组件化开发、代码压缩等技术，提升前端性能。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选择如React Native或Flutter等跨平台开发框架，以实现iOS和Android平台的快速开发。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https://d.book118.com/138022131140006035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2024-09-14T22:45:59.103</cp:lastPrinted>
  <dcterms:created xsi:type="dcterms:W3CDTF">2024-09-14T14:45:59Z</dcterms:created>
  <dcterms:modified xsi:type="dcterms:W3CDTF">2024-09-14T14:46:01Z</dcterms:modified>
</cp:coreProperties>
</file>