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6858A-FA23-4911-BA63-929E2ACFD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28B55-0A9B-4769-86AE-0FB61F6C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DF401-77C0-4340-BC28-97248AF45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758CD-9059-4FB8-B63C-F60BAD726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70C67-6317-47B9-BBCB-6417226E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0C9AC3-722C-497B-8C77-92E9CA30A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40A3B4-A4FC-47BC-82FE-53C5B6E6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3F6DA-31D6-413A-96B7-3C7EFDEE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12985-8679-46AF-94C9-087C01758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AC1E5-6FCD-4C20-8E13-A9C3ABD6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ECC2C-0511-4C3B-BB80-365DB42A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2133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抗衰老口服液成分分析报告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成分功能与作用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成分安全性评估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本报告旨在分析抗衰老口服液的主要成分及其作用机制，为消费者提供科学依据。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随着人们生活水平的提高，对健康和美容的需求日益增长，抗衰老产品市场不断扩大。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抗衰老口服液作为一种受欢迎的抗衰老产品，其成分和功效备受关注。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本报告将对抗衰老口服液的主要成分进行详细分析，包括活性成分、辅助成分等。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报告将阐述各成分在抗衰老过程中的作用机制，以及其对人体的影响。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报告将对抗衰老口服液的安全性和有效性进行评价，为消费者提供参考。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066" r="14066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成分分析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胶原蛋白是皮肤的主要成分，能够保持皮肤的弹性和水分，从而减缓衰老。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透明质酸具有极好的保湿性能，能够帮助皮肤保持水分，增加皮肤弹性。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透明质酸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人参提取物含有多种活性成分，如皂甙和多糖，具有抗氧化和抗疲劳作用，有助于延缓衰老。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人参提取物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维生素E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维生素E是一种脂溶性抗氧化剂，能够保护细胞膜免受氧化损伤，维持细胞的正常功能。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烟酰胺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烟酰胺能够促进细胞新陈代谢，提高皮肤屏障功能，延缓皮肤衰老。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维生素C具有抗氧化作用，能够清除自由基，保护细胞免受损伤，有助于延缓衰老。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辅助成分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为了确保口服液的保存期和质量，通常会添加一定量的防腐剂，如苯甲酸钠和山梨酸钾。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甜味剂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为了改善口服液的口感，通常会添加一些甜味剂，如蔗糖和果糖。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为了保持口服液的稳定性和防止沉淀，通常会添加一些稳定剂，如羧甲基纤维素钠和黄原胶。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成分功能与作用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074" b="360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主要成分之一，具有强效的保湿和紧致作用，能够改善皮肤松弛和皱纹。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具有极好的保湿效果，能够提高皮肤弹性和光泽度。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透明质酸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具有抗氧化和美白作用，能够减少自由基对皮肤的损害，提亮肤色。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富含抗氧化物质，能够抵抗自由基对皮肤的损害，延缓皮肤衰老。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葡萄籽提取物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https://d.book118.com/138022133140006035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2024-09-14T22:46:00.200</cp:lastPrinted>
  <dcterms:created xsi:type="dcterms:W3CDTF">2024-09-14T14:46:00Z</dcterms:created>
  <dcterms:modified xsi:type="dcterms:W3CDTF">2024-09-14T14:46:01Z</dcterms:modified>
</cp:coreProperties>
</file>