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46D3F-17E5-4713-9E8C-0221B226F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75708-725D-4289-9C49-B21B35F9B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64DB2-6A7A-4757-8254-34462DB71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C5F27-4CD5-49B1-8BBD-E14FCD86D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D62D7A-763B-43DD-9AE6-49AA76DC3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B90D6F-4751-441B-9D2A-33A86B3F3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54DC2C-9423-4520-B750-26808F489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FB045-EAB6-4B1E-84FD-63473F7C9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F5911E-5DCA-4032-A823-EB68B1AAC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C2938-4934-4521-8231-E81320BB57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65A37-4F72-4B11-B349-69848B008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23051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海南出入境检验检疫局简介及业务范围\n## 1.海南出入境检验检疫局简介\n### 1.1海南出入境检验检疫局的历史沿革\n### 1.2海南出入境检验检疫局的职责与使命\n### 1.3海南出入境检验检疫局的组织架构\n## 2.海南出入境检验检疫局的主要业务\n### 2.1出入境动植物检验检疫\n### 2.2出入境商品检验\n### 2.3出入境卫生检疫\n## 3.海南出入境检验检疫局的服务与便利\n### 3.1绿色通道服务\n### 3.2一站式通关服务\n### 3.3检验检疫技术咨询服务\n## 4.海南出入境检验检疫局的发展战略与未来展望\n### 4.1信息化建设与发展\n### 4.2人才建设与培养\n### 4.3国际化发展与合作\n## 5.海南出入境检验检疫局的社会责任与贡献\n### 5.1保障国门安全\n### 5.2促进对外贸易\n### 5.3推动地方经济发展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600"/>
              <a:t>海南出入境检验检疫局简介及业务范围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海南出入境检验检疫局简介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8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1999年设立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海南出入境检验检疫局成立，负责海南省的出入境检验检疫工作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设立初期，主要职责是确保进出口商品的质量和安全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随着海南经济的发展，检验检疫局的职责逐渐扩大</a:t>
                </a:r>
                <a:endParaRPr/>
              </a:p>
            </p:txBody>
          </p:sp>
          <p:sp>
            <p:nvSpPr>
              <p:cNvPr id="171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2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2000年代发展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海南出入境检验检疫局逐步完善检验检疫体系，提高检验检疫能力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加强与海关、商务等部门的合作，提高通关效率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为海南外向型经济发展提供有力支持</a:t>
                </a:r>
                <a:endParaRPr/>
              </a:p>
            </p:txBody>
          </p:sp>
          <p:sp>
            <p:nvSpPr>
              <p:cNvPr id="175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6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2010年代改革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国务院实施出入境检验检疫体制改革，海南出入境检验检疫局划归国家质检总局管理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进一步优化检验检疫流程，提高通关便利化水平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为海南自由贸易试验区建设提供有力保障</a:t>
                </a:r>
                <a:endParaRPr/>
              </a:p>
            </p:txBody>
          </p:sp>
          <p:sp>
            <p:nvSpPr>
              <p:cNvPr id="179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海南出入境检验检疫局的历史沿革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职责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负责海南省进出口商品的检验检疫工作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负责海南省出入境动植物及其产品的检验检疫工作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负责海南省出入境集装箱、运输工具的检验检疫工作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负责海南省出入境人员的卫生检疫工作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使命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保障国门安全，防止疫情、疫病、有害生物传入传出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促进对外贸易，保障进出口商品的质量和安全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推动地方经济发展，为海南自由贸易试验区建设提供有力支持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海南出入境检验检疫局的职责与使命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0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0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0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局长、副局长、纪检组长等领导职务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办公室、政策法规处、通关业务处、卫生检疫处、动植物检验检疫处、商品检验处、食品安全监管处等职能部门</a:t>
                </a:r>
                <a:endParaRPr/>
              </a:p>
            </p:txBody>
          </p:sp>
          <p:sp>
            <p:nvSpPr>
              <p:cNvPr id="20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局机关</a:t>
                </a:r>
                <a:endParaRPr/>
              </a:p>
            </p:txBody>
          </p:sp>
        </p:grpSp>
        <p:grpSp>
          <p:nvGrpSpPr>
            <p:cNvPr id="20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0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直属事业单位</a:t>
                </a:r>
                <a:endParaRPr/>
              </a:p>
            </p:txBody>
          </p:sp>
          <p:sp>
            <p:nvSpPr>
              <p:cNvPr id="21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检验检疫技术中心、检验检疫科学研究院、国际旅行卫生保健中心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负责检验检疫技术研究和咨询、动植物疫病防控、国际旅行卫生保健等工作</a:t>
                </a:r>
                <a:endParaRPr/>
              </a:p>
            </p:txBody>
          </p:sp>
        </p:grpSp>
        <p:grpSp>
          <p:nvGrpSpPr>
            <p:cNvPr id="21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分支机构</a:t>
                </a:r>
                <a:endParaRPr/>
              </a:p>
            </p:txBody>
          </p:sp>
          <p:sp>
            <p:nvSpPr>
              <p:cNvPr id="21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海口、三亚、儋州、琼海、五指山、东方等出入境检验检疫局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负责辖区内出入境商品的检验检疫工作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海南出入境检验检疫局的组织架构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海南出入境检验检疫局的主要业务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出入境动植物检验检疫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动植物及其产品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对进口动植物及其产品实施严格的检疫监管，防止疫情、疫病、有害生物传入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对出口动植物及其产品实施出口前检验检疫，确保产品质量和安全</a:t>
                </a:r>
                <a:endParaRPr/>
              </a:p>
            </p:txBody>
          </p:sp>
          <p:pic>
            <p:nvPicPr>
              <p:cNvPr id="22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2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农业生产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指导农业生产，推广无公害、绿色、有机农业生产技术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加强农业生产过程中的质量安全监管，确保农产品质量安全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林业资源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保护海南林业资源，加强林业有害生物的监测和防治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对进口木材、竹藤、草制品等实施严格的检疫监管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4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4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进出口商品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对进口商品实施严格的检验监管，确保产品质量和安全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对出口商品实施出口前检验，确保产品质量和安全</a:t>
                </a:r>
                <a:endParaRPr/>
              </a:p>
            </p:txBody>
          </p:sp>
          <p:sp>
            <p:nvSpPr>
              <p:cNvPr id="24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检验标准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根据国际、国内标准，制定和完善检验标准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加强与企业的合作，提高产品质量和竞争力</a:t>
                </a:r>
                <a:endParaRPr/>
              </a:p>
            </p:txBody>
          </p:sp>
          <p:sp>
            <p:nvSpPr>
              <p:cNvPr id="24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检验技术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加强检验技术研究和创新，提高检验能力和水平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为企业提供检验技术咨询服务，帮助企业提高产品质量</a:t>
                </a:r>
                <a:endParaRPr/>
              </a:p>
            </p:txBody>
          </p:sp>
          <p:sp>
            <p:nvSpPr>
              <p:cNvPr id="25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出入境商品检验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人员检疫</a:t>
                </a:r>
                <a:endParaRPr/>
              </a:p>
            </p:txBody>
          </p:sp>
          <p:sp>
            <p:nvSpPr>
              <p:cNvPr id="25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对出入境人员实施严格的卫生检疫，防止传染病、寄生虫病等传入传出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对出入境人员提供国际旅行卫生保健服务，保障其健康</a:t>
                </a:r>
                <a:endParaRPr/>
              </a:p>
            </p:txBody>
          </p:sp>
        </p:grpSp>
        <p:grpSp>
          <p:nvGrpSpPr>
            <p:cNvPr id="26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交通工具</a:t>
                </a:r>
                <a:endParaRPr/>
              </a:p>
            </p:txBody>
          </p:sp>
          <p:sp>
            <p:nvSpPr>
              <p:cNvPr id="26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对出入境交通工具实施严格的卫生检查和检疫监管，防止疫情、疫病、有害生物传入传出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对出入境交通工具提供卫生处理服务，保障交通工具的卫生安全</a:t>
                </a:r>
                <a:endParaRPr/>
              </a:p>
            </p:txBody>
          </p:sp>
        </p:grpSp>
        <p:grpSp>
          <p:nvGrpSpPr>
            <p:cNvPr id="26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口岸卫生</a:t>
                </a:r>
                <a:endParaRPr/>
              </a:p>
            </p:txBody>
          </p:sp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加强口岸卫生监管，确保口岸卫生安全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指导口岸卫生设施建设，提高口岸卫生水平</a:t>
                </a:r>
                <a:endParaRPr/>
              </a:p>
            </p:txBody>
          </p:sp>
        </p:grpSp>
      </p:grpSp>
      <p:pic>
        <p:nvPicPr>
          <p:cNvPr id="26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出入境卫生检疫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海南出入境检验检疫局的服务与便利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便捷通关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对符合条件的企业提供快速通关服务，降低企业成本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提高通关效率，促进对外贸易发展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政策支持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向企业提供检验检疫政策咨询服务，帮助企业了解政策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为企业提供优惠政策，降低企业成本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信息共享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加强与企业、海关等部门的信息共享，提高通关效率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为企业提供检验检疫信息咨询服务，帮助企业了解国际市场动态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绿色通道服务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https://d.book118.com/138023051003006040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海南出入境检验检疫局简介及业务范围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2024-09-18T02:29:38.213</cp:lastPrinted>
  <dcterms:created xsi:type="dcterms:W3CDTF">2024-09-17T18:29:38Z</dcterms:created>
  <dcterms:modified xsi:type="dcterms:W3CDTF">2024-09-17T18:29:40Z</dcterms:modified>
</cp:coreProperties>
</file>