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DEFCD-98E6-4A1F-BEAE-5F4777D6A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89BBA-A177-4C78-A818-913440A59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BC7B3-EF48-4774-AFE3-DCFC4F8E0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044F3-6F47-411F-AB17-0442F5E79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1709E6-8632-4F87-813E-40EA72352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70DC81-ADB9-4E84-903B-932EFEA3F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295035-F9F5-4F9C-B8B1-512C8886C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89F853-62B2-421A-817B-17735F573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D299B-7175-423C-B805-C33A34782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B255E-83B0-4B07-9D46-E957380AD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016BD-6DC0-4171-8AE0-AF020FF91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2307207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管理研究的有效性课件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管理研究的有效性概述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管理研究的方法论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管理研究的伦理问题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管理研究的效度与信度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管理研究的程序与步骤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管理研究的挑战与未来发展方向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管理研究的有效性概述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促进管理理论的发展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指导管理实践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提高管理效能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管理研究的重要性和目的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管理研究的目的在于指导管理实践，通过研究，可以总结提炼实践经验，形成科学的管理原则和方法，帮助管理者更好地解决实际问题。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通过管理研究，可以了解管理的内在规律和原理，提高管理效能，推动组织的持续发展和创新。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管理研究是推动管理理论发展的重要手段，通过研究，可以发现新的管理理念和方法，不断完善和发展管理理论体系。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管理研究的有效性定义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指研究结果是否真实反映研究变量之间的关系，是否排除了其他无关变量的干扰。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指研究结果是否具有推广性和适用性，是否能够适用于其他情境和对象。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指研究结果是否具有实际效果和价值，是否能够为实践提供指导和帮助。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研究的内在效度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研究的外部效度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研究的结果效度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评估研究问题是否明确、具体，是否对管理实践有指导意义。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研究问题的明确性和重要性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评估研究设计、数据采集和分析方法是否科学、严谨，是否能够得出可靠的结论。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研究方法的科学性和严谨性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评估研究结果是否具有解释力和实用性，是否能够为解决实际问题提供有效方案。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研究结果的解释力和实用性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管理研究的有效性评估标准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管理研究的方法论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实证主义方法论强调对事物的客观观察和实验验证，以获取对事物的本质和规律的准确认识。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实证主义方法论认为管理研究应该基于事实和数据，通过科学的方法和程序得出结论，并接受实践的检验。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实证主义方法论注重研究的可重复性和可验证性，要求研究结果具有普遍性和适用性。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实证主义方法论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诠释主义方法论强调对事物的主观理解和解释，以获取对事物意义和价值的认识。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诠释主义方法论认为管理研究应该关注个体和组织的经验和意义，通过深入的访谈和观察了解其背后的故事和情境。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诠释主义方法论注重研究的深入性和独特性，要求研究结果具有启发性和反思性。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诠释主义方法论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92" r="19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混合方法论注重不同方法的优势互补，要求研究结果具有综合性和整合性。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混合方法论是实证主义和诠释主义方法论的结合，旨在综合运用定量和定性方法来全面深入地理解管理现象。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混合方法论强调在管理研究中综合运用定量和定性的方法，以获得更全面和深入的理解。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混合方法论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https://d.book118.com/138023072076006045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2024-09-26T03:48:17.270</cp:lastPrinted>
  <dcterms:created xsi:type="dcterms:W3CDTF">2024-09-25T19:48:17Z</dcterms:created>
  <dcterms:modified xsi:type="dcterms:W3CDTF">2024-09-25T19:48:19Z</dcterms:modified>
</cp:coreProperties>
</file>