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136A1-EFA5-4664-95EE-F0C7099AF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8D1AE-8B72-45A7-93D7-B96FABFD6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F2BB7-3820-41C1-BCFF-36B67302F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281CE7-DA92-425A-92E5-C511E9D57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A9E9E3-DC83-48AB-BFDC-BC4C155C7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FACA3E-4337-4120-A8D0-BE015FCC4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25984-634E-495E-8502-AD66BC919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9B9F7-A617-4F81-939C-FFAA3C61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75E315-E412-4BF4-93FB-FCD751B50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BB163-39A9-416A-A8C0-A0D3054CE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C92C3-94D5-48EB-986E-87364DAF2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2310204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海信产品线分析-于青春牛勇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海信产品线概述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竞品分析与对比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海信产品线市场表现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分析海信产品线，为青春牛勇提供决策支持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海信作为一家全球知名的家电企业，其产品线涵盖了电视、冰箱、洗衣机、空调等多个领域。青春牛勇作为海信的重要合作伙伴，需要了解海信产品线的特点和优势，以制定更加精准的营销策略。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海信电视产品线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海信冰箱产品线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海信洗衣机产品线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海信空调产品线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包括不同尺寸、分辨率、功能特点的电视产品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包括不同容积、制冷方式、功能特点的冰箱产品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包括不同洗涤方式、容量、功能特点的洗衣机产品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包括不同制冷量、制热量、功能特点的空调产品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海信产品线概述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电视产品线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冰箱产品线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空调产品线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手机产品线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产品线构成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包括ULED超画质电视、激光电视、OLED电视、智能电视等。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包括家用空调、中央空调、空气净化器等产品，满足不同家庭和办公环境的需求。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涵盖多门、对开门、十字对开门等结构的冰箱，具有不同的容积和功能特点。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海信手机主打拍照、续航和品质，覆盖多个价格段。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电视产品：海信电视以画质为核心卖点，搭载自主研发的ULED显示技术和激光显示技术，具有出色的色彩还原度和清晰度。同时，海信电视在智能化方面也表现出色，支持语音控制、智能家居互联等功能。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冰箱产品：海信冰箱采用先进的制冷技术和保鲜技术，能够长时间保持食物新鲜。部分高端型号还配备了智能除菌、净味等功能，提升用户的使用体验。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空调产品：海信空调注重舒适性和节能性，采用智能除湿、无级调速等先进技术，为用户提供舒适的室内环境。同时，海信空调还具备高效节能的特点，符合国家绿色环保标准。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手机产品：海信手机在拍照方面表现出色，部分型号采用了高像素的主摄和长焦镜头，支持多种拍照模式。此外，海信手机还注重续航能力和品质控制，为用户提供稳定可靠的使用体验。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海信产品线覆盖高中低三个档次，满足不同消费者的需求。其中，高端产品线主要面向追求品质和体验的消费者，中端产品线面向注重性价比的消费者，低端产品线则主要面向价格敏感的消费者。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目标消费群体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信产品的目标消费群体包括家庭用户、年轻用户、商务人士等。针对不同用户群体，海信提供了个性化的产品和服务方案。例如，针对家庭用户推出了智能家居系列产品，针对年轻用户推出了时尚潮流的电视和手机产品，针对商务人士推出了高端大气的激光电视和中央空调产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市场定位及目标消费群体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竞品分析与对比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选择市场占有率较高的品牌作为竞品，分析其成功原因及市场策略。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选取在技术上具有创新能力和领先水平的品牌，以了解行业技术发展趋势。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用户口碑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参考用户评价及反馈，选择用户满意度较高的品牌进行分析。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竞品选择及依据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列举竞品的主要产品类型，如智能电视、冰箱、洗衣机等。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产品类型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分析竞品产品的主要特点，如外观设计、功能配置、性能参数等。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概述竞品产品的价格范围，以了解其在市场中的定位。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价格区间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竞品产品线概述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分析竞品的优势所在，如品牌影响力、技术创新、产品质量等。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探讨竞品的不足之处，如价格较高、售后服务不佳等。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劣势分析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分析竞品在市场中的机会与威胁，以了解行业发展趋势和竞争格局。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机会与威胁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https://d.book118.com/138023102044006034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2024-09-12T16:09:19.262</cp:lastPrinted>
  <dcterms:created xsi:type="dcterms:W3CDTF">2024-09-12T08:09:19Z</dcterms:created>
  <dcterms:modified xsi:type="dcterms:W3CDTF">2024-09-12T08:09:21Z</dcterms:modified>
</cp:coreProperties>
</file>