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83BCE-D9FE-40C8-A4A7-646A4A152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B4B13-E7EF-4AB8-8169-36353D569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C5219-1F70-4903-B41A-FFBD8BCF6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E0530E-B0C1-4E93-85AC-41829A75C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A5F024-152B-4D2C-BD99-9886B0E07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F46E9B-599C-4024-884E-BEA9263D6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F7F332-C0DC-4348-9730-3D67A1B28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BB56FC-0CDA-4B05-A36B-E7E77FBC0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3509E0-BED2-4585-880B-DAD3332FE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51043-D6B4-4312-9BDF-5C6E9EAC9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4DAFB-C139-4028-A9D3-B056E1ED0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2400403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网红经济的生成逻辑伦理反思及规范引导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网红经济生成逻辑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伦理反思与问题剖析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规范引导措施与建议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案例分析：成功网红经济模式探讨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未来展望与发展趋势预测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网红经济是指依托互联网特别是移动互联网传播及其社交平台推广，通过大量聚集社会关注度，形成庞大粉丝和定向营销市场，并围绕网红IP衍生出各种消费市场的新经济现象。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网红经济经历了从文字时代、图文时代到宽频时代的演变，其发展历程与互联网技术的发展密切相关。随着移动互联网的普及和社交媒体的兴起，网红经济逐渐成为一种新兴的经济形态。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主要类型与特点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主要类型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根据网红所在领域和表现形式，网红经济可分为电商网红、直播网红、短视频网红、知识网红等类型。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网红经济具有粉丝经济、眼球经济、注意力经济等特点。同时，网红作为意见领袖，具有强大的影响力和号召力，能够引导粉丝的消费观念和行为。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随着互联网的普及和社交媒体的兴起，网红经济市场规模不断扩大。根据相关数据，中国网红经济市场规模已经超过千亿元，并且仍在持续增长中。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影响力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对社会经济、文化等方面产生了深远影响。一方面，网红经济推动了相关产业的发展，如电商、直播、短视频等；另一方面，网红作为意见领袖，能够引导社会舆论和消费观念，对社会文化产生了重要影响。同时，网红经济也带来了一些负面影响，如虚假宣传、恶意炒作等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市场规模及影响力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网红经济生成逻辑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社交媒体平台作用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社交媒体平台为网红提供了广泛的受众基础，使得他们能够迅速积累粉丝和关注度。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通过算法和个性化推荐，社交媒体平台能够将网红的内容精准地推送给目标受众，提高网红的曝光度和影响力。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社交媒体平台上的互动功能，如点赞、评论和分享等，加强了网红与粉丝之间的联系，形成了紧密的社群。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粉丝对于网红的喜爱和认同感，使得他们愿意为网红的产品或服务买单，从而推动了网红经济的发展。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网红与粉丝之间的互动和沟通，增强了粉丝的参与感和忠诚度，使得粉丝更愿意为网红的产品或服务进行口碑传播。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网红通过打造个人品牌和形象，吸引了大量粉丝的关注，进而将粉丝转化为消费者，实现了商业变现。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粉丝经济驱动因素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网红通过不断尝试新的内容形式和创意，吸引了受众的注意力，提高了内容的传播效果。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网红善于利用热点事件和话题进行内容创作，从而引发公众的关注和讨论，扩大自身的影响力。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通过与其他网红或意见领袖的合作，网红能够实现内容的互补和共赢，进一步扩大内容的传播范围和影响力。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内容创新与传播策略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伦理反思与问题剖析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虚假宣传与误导消费者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网红通过夸大其词、制造虚假信息等手段吸引粉丝和关注度，导致消费者受到误导，购买不符合实际需求的产品或服务。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网红经济中，广告和商业合作往往缺乏明确的标识和说明，使得消费者难以区分真实评价和广告推广，从而做出错误的消费决策。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网红经济中，个人信息的收集和处理成为常态，但一些不法分子利用这些数据从事非法活动，如身份盗窃、网络诈骗等，严重侵犯消费者隐私权。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网红与粉丝之间的互动往往涉及个人隐私的泄露，如地址、电话号码等，这些信息可能被恶意利用，给消费者带来安全威胁。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隐私泄露与数据安全风险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https://d.book118.com/138024004031006036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2024-09-15T09:52:13.415</cp:lastPrinted>
  <dcterms:created xsi:type="dcterms:W3CDTF">2024-09-15T01:52:13Z</dcterms:created>
  <dcterms:modified xsi:type="dcterms:W3CDTF">2024-09-15T01:52:15Z</dcterms:modified>
</cp:coreProperties>
</file>