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FED78-9EF4-419B-BE17-B20FEAC5F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802F4-1593-430C-AFBC-F9110B635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86EA7-E226-46AB-973D-884DBDA31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E59FF-5BDB-4FCF-B59E-6D2E716C0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BD8312-16F0-4055-A990-EDC193F2C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957001-5478-4A62-9593-D42DEE446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70297C-3DDF-4A77-9D14-D37EC7ABC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A1872-9251-47F5-A6FD-15942FB38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D02D4-037C-4262-BE42-C07720A6E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6B432-9238-45A2-A835-9B8C80EAC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79C1C-3AAC-4812-92F6-552F7DDC6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24045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新疆优化网络营销系统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新疆网络营销现状分析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优化网络营销系统的策略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网络营销系统的技术实现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预期效果与收益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新疆地区地理位置独特，拥有丰富的自然资源和人文景观，但受制于地域偏远和交通不便等因素，经济发展相对滞后。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随着互联网技术的普及和电子商务的兴起，网络营销逐渐成为新疆地区企业开拓市场、提高品牌知名度和促进经济发展的重要手段。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优化网络营销系统，提高新疆地区企业的市场竞争力，促进经济发展。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通过网络营销，扩大新疆地区特色产品、旅游资源等优势产业的知名度和影响力，吸引更多消费者和投资者。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提升新疆地区企业的品牌形象和市场地位，增强其在全国乃至国际市场的竞争力。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5762" r="576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3225" r="13225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新疆网络营销现状分析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目前新疆地区的网络营销手段较为单一，主要依赖于传统的广告和促销活动，缺乏创新和多样性。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56" b="285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营销手段单一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由于缺乏有效的营销策略和数据分析，现有网络营销系统的效果并不理想，难以实现精准定位和个性化推广。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营销效果不理想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新疆地区缺乏具备专业知识和技能的营销人才，无法满足网络营销快速发展的需求。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缺乏专业人才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现有网络营销系统概况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随着互联网的普及和网络营销的快速发展，新疆地区的竞争日益激烈，企业需要不断创新和提升自身竞争力。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法律法规限制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由于新疆地区的特殊情况，网络营销活动受到相关法律法规的限制和约束，企业需要遵守相关规定并寻求合规发展。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随着消费者需求的不断变化和多样化，企业需要更加精准地了解目标受众的需求和喜好，并提供个性化的产品和服务。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存在的问题和挑战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优化网络营销系统的策略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个性化用户体验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根据用户行为和偏好提供定制化的内容和服务，提高用户满意度和忠诚度。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优化网站加载速度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减少页面加载时间，提高网站性能，使用CDN加速和压缩技术。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设计简洁、易用的界面，提供清晰的信息架构和导航，确保用户能够快速找到所需内容。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提升网站性能和用户体验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合理使用关键词，确保网页内容与关键词高度相关，提高搜索引擎排名。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优化网页结构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外部链接建设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合理规划网页布局，确保网页内容易于理解和抓取，提高搜索引擎友好度。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与其他高质量网站建立外部链接，提高网站权威性和可信度。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强化搜索引擎优化（SEO）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内容创作与发布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创作有趣、有价值的内容，定期发布吸引目标受众的帖子，提高品牌曝光度。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互动与用户关系管理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积极回应用户评论和问题，建立良好的用户关系，提高用户忠诚度。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制定社交媒体营销计划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明确目标受众、传播渠道和营销预算，制定可执行的营销计划。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322" r="532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明确目标受众、内容类型和发布频率，制定可执行的内容营销计划。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制定内容营销计划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创作有价值的文章、视频、图片等内容，满足用户需求，提高用户参与度。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创作高质量内容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通过社交媒体、SEO等渠道推广和传播内容，提高品牌知名度和影响力。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内容推广与传播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https://d.book118.com/138024045026006046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2024-09-26T23:31:46.522</cp:lastPrinted>
  <dcterms:created xsi:type="dcterms:W3CDTF">2024-09-26T15:31:46Z</dcterms:created>
  <dcterms:modified xsi:type="dcterms:W3CDTF">2024-09-26T15:31:48Z</dcterms:modified>
</cp:coreProperties>
</file>