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0F9BCF-15DE-498A-8668-5EBC4B66BB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7EDF88-AF58-4739-AEE3-4EF089F9F9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3B6C66-92F3-4B80-A8F0-713AFEC0D9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198921-0728-474E-BD56-46DCBDE66D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C483F9B-4B86-453C-A35F-15D0C313F7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554FEF5-EE0E-4C2F-A9B1-F348482792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8B242DA-B126-4EC2-B37A-E121B3C73C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15F493-61BA-4C00-8109-49173C870F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FB72FE-F75C-46BE-831C-6E37D00101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D6DF6A-A77D-4A9C-B7D9-AAD435BF16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5C3BF1-C372-4F41-A90C-05B7535FA8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8024046113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办公室督办工作制度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02337" y="3858344"/>
            <a:ext cx="2233724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3203717" y="3858344"/>
            <a:ext cx="201631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endParaRPr lang="en-US" sz="5700" b="1">
              <a:solidFill>
                <a:schemeClr val="accent1">
                  <a:alpha val="31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endParaRPr lang="en-US" sz="135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endParaRPr lang="en-US" sz="135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endParaRPr lang="en-US" sz="135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endParaRPr lang="en-US" sz="135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endParaRPr lang="en-US" sz="135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督办工作概述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督办工作流程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督办工作制度的具体内容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督办工作与其他工作的关系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督办工作案例分析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endParaRPr lang="en-US" sz="135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endParaRPr lang="en-US" sz="135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endParaRPr lang="en-US" sz="135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endParaRPr lang="en-US" sz="135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endParaRPr lang="en-US" sz="135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endParaRPr lang="en-US" sz="5700" b="1">
              <a:solidFill>
                <a:schemeClr val="accent1">
                  <a:alpha val="31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督办工作概述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975" r="3097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652" r="3165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督办工作的定义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督办工作通常涉及对任务进展情况的跟踪、监督、检查和反馈，旨在提高工作效率、确保工作质量并实现工作目标。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督办工作是指对重要事项或特定任务进行监督和督促，确保其按照规定的时间、质量和要求完成的管理活动。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督办工作的目的和意义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督办工作的目的是确保各项任务得到有效执行，提高工作效率，保证工作质量，实现工作目标。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督办工作的意义在于加强组织管理，规范工作流程，提高执行力，促进工作落实，增强组织竞争力。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督办工作应注重协调配合，加强沟通协作，形成工作合力，共同推进任务落实。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督办工作应坚持问题导向，及时发现和解决问题，推动工作改进和创新。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8110" r="8110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5892" r="1589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4522" r="4522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督办工作应遵循依法依规、科学合理、客观公正、注重实效的原则。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督办工作的原则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endParaRPr lang="en-US" sz="135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endParaRPr lang="en-US" sz="135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endParaRPr lang="en-US" sz="135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endParaRPr lang="en-US" sz="135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endParaRPr lang="en-US" sz="135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endParaRPr lang="en-US" sz="5700" b="1">
              <a:solidFill>
                <a:schemeClr val="accent1">
                  <a:alpha val="31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督办工作流程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上级指示、本级工作安排、部门或个人请示等。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对督办事项进行筛选和审查，确保其重要性和紧急性。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确定督办事项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审查督办事项的必要性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确定督办事项来源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https://d.book118.com/138024046113006046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32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4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2024-09-27T16:43:22.801</cp:lastPrinted>
  <dcterms:created xsi:type="dcterms:W3CDTF">2024-09-27T08:43:22Z</dcterms:created>
  <dcterms:modified xsi:type="dcterms:W3CDTF">2024-09-27T08:43:24Z</dcterms:modified>
</cp:coreProperties>
</file>