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F2CDB6-0178-4C21-97B3-F64A214D3E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B0353-D818-4050-B4CF-F5735C0F5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42E6C-0012-49B7-A353-A729B0EE7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FFF27-23B0-46C1-8D90-6A2B3A416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F42EC-CF52-4CA4-AA84-6E4E9D03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03999-26B4-4B01-A01A-48816664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520B2-0CE3-4E26-B1EA-DEB557E4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7FC5A-D1D7-4AAC-97BA-EB2D1699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101F0-B08E-4859-A763-6537A97D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D30D0-8514-49BC-86B0-8E7E6508B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DCB98-083E-4429-9A5E-AD3B485E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0C380-A4E5-4F47-B025-BB5216FEF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D167EE3-71F2-4B70-BA2F-4492A6DF75E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7FD29DF-DE6C-4A93-8E81-0F8AB82032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412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焊接实战体验培训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焊接实战体验培训简介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焊接实战体验培训课程设立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实战体验课程内容详解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焊接实战技能提升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焊接实战体验培训总结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焊接实战体验培训简介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焊接实战体验培训概述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是将两个或更多工件通过溶化、渗透和冷凝等方法连接在一起的工艺。在现代工业中，焊接是一项至关重要的技能。焊接实战体验培训旨在通过实际操作，让学员掌握焊接技术，提高实践能力和团队合作意识。本章将介绍焊接的定义和重要性，以及焊接实战体验培训的意义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焊接的基本原理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可以分为电弧焊、气体保护焊、激光焊等多种类型。焊接的基本原理包括熔化、融合和凝固等过程。在实际操作中，焊接需要使用各种设备和工具，如焊枪、焊丝、焊盘等。学习这些基础知识对于掌握焊接技术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通过电弧产生高温熔化工件表面并连接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在焊接区域提供惰性气体保护焊接池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利用激光束进行高精度焊接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焊接实战操作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实战对抗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常见问题解答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焊接不牢固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焊接温度控制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焊接实战体验培训课程设置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焊接技术介绍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安全注意事项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实战体验培训的优势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真实模拟工作环境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多人协作完成焊接项目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学员可以了解不同类型的焊接技术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拓展知识面和技能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焊接工艺概述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是指利用热源使金属或非金属材料局部熔化，并在冷却过程中形成连接的技术。常见的焊接工艺包括电弧焊、气体保护焊、激光焊等。在实际生产中，焊接工艺被广泛应用于航空航天、建筑、汽车制造等领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常用于金属材料的连接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可保护焊接区域不受氧化和氢污染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高精度、高效率的焊接技术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影响电弧稳定性和熔融金属的喷溅情况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速度过快会导致焊缝质量下降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焊接工艺参数的调节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调节电流可控制熔化金属的速度和质量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常见焊接缺陷及处理方法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在焊接过程中，常见的缺陷包括气孔、裂纹、氧化等。识别焊接缺陷的关键是通过外观、声音、异味等进行分析。针对不同的缺陷，可采取补焊、磁粉探伤、超声波探伤等方法进行处理。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掌握焊接工艺的关键技巧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正确的姿势有助于焊缝的质量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适当的速度可保证焊接质量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材料的选择影响焊接效果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成功案例分享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通过掌握焊接工艺的关键技巧和不断实践，许多焊接行业的从业者取得了成功。他们在实际项目中运用所学知识，完成了高质量的焊接任务，获得了客户的赞誉。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焊接实战体验培训课程设立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焊接实战体验课程的目标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实战体验课程旨在通过实际操作，提高学员的焊接技能和实战经验，培养他们的动手能力和解决问题的能力。课程内容规划涵盖基础知识教学、案例分析和实践操作，帮助学员全面掌握焊接技术。学员需求调研结果分析将有助于优化课程安排，确保培训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课程大纲和教学计划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基础知识教学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实例讲解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老师团队建设及培训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学员评估标准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选拔过程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笔试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实操考核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评估结果分析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综合评定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学员招募和评估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招募学员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制定招募计划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开展宣传活动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接受报名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章节的学习，我们深入了解了焊接实战体验培训课程的设立与实施，重点聚焦于课程目标、教学计划、师资建设和学员选拔等方面。希望可以为相关领域的人才培养提供一些借鉴和参考，推动焊接技术的发展和传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2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实战体验课程内容详解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焊接实战体验课程的理论讲解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详细解析焊接原理以及应用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强调焊接操作中的安全注意事项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介绍不同种类的焊接工艺和其特点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https://d.book118.com/138024124011006050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焊接实战体验培训</vt:lpstr>
      <vt:lpstr>目录</vt:lpstr>
      <vt:lpstr>第1章 焊接实战体验培训简介</vt:lpstr>
      <vt:lpstr>焊接实战体验培训概述</vt:lpstr>
      <vt:lpstr> </vt:lpstr>
      <vt:lpstr>焊接的基本原理</vt:lpstr>
      <vt:lpstr>焊接实战体验培训课程设置</vt:lpstr>
      <vt:lpstr>实战体验培训的优势</vt:lpstr>
      <vt:lpstr>第2章 焊接工艺概述</vt:lpstr>
      <vt:lpstr>焊接工艺的基本概念</vt:lpstr>
      <vt:lpstr>焊接工艺的分类</vt:lpstr>
      <vt:lpstr>焊接工艺参数的调节</vt:lpstr>
      <vt:lpstr> </vt:lpstr>
      <vt:lpstr>掌握焊接工艺的关键技巧</vt:lpstr>
      <vt:lpstr> </vt:lpstr>
      <vt:lpstr>第3章 焊接实战体验培训课程设立</vt:lpstr>
      <vt:lpstr> </vt:lpstr>
      <vt:lpstr>课程大纲和教学计划</vt:lpstr>
      <vt:lpstr>老师团队建设及培训</vt:lpstr>
      <vt:lpstr>学员招募和评估</vt:lpstr>
      <vt:lpstr>结语</vt:lpstr>
      <vt:lpstr>第4章 实战体验课程内容详解</vt:lpstr>
      <vt:lpstr>焊接实战体验课程的理论讲解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2024-09-29T14:58:12.905</cp:lastPrinted>
  <dcterms:created xsi:type="dcterms:W3CDTF">2024-09-29T06:58:12Z</dcterms:created>
  <dcterms:modified xsi:type="dcterms:W3CDTF">2024-09-29T06:58:15Z</dcterms:modified>
</cp:coreProperties>
</file>