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908D5-D688-4113-A2F8-C2D34627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75987-B08E-4E17-A34C-735B4943B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E7E88-019E-4EE7-A100-F9808BB8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A4B02-69AF-42DF-8659-BAE0536B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E185B-3881-481D-9030-CF3E5201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89D4F-739F-4A78-AFBE-39CA66DD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57BBC-61E2-4AB2-BB37-6BE39167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FF772-3CF9-4E77-BC22-4FC769242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3EB69-CBD1-452D-8743-90B775EC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FF757-8825-4F23-ADB9-EA1C117B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EAD02-8CFB-4DEF-97B7-09816F64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5141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偏头痛激光治疗的观察及临床应用效果验证筛选研究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激光治疗偏头痛观察方法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临床应用效果验证实验设计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筛选研究过程及结果展示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安全性、有效性及推广价值评估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偏头痛是一种常见的原发性头痛，发病率高，且易反复发作，严重影响患者的生活质量。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传统治疗方法包括药物治疗、非药物治疗等，但药物治疗存在副作用和耐药性等问题，非药物治疗如针灸、按摩等虽然无副作用，但疗效不稳定。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偏头痛现状及治疗方法概述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传统治疗方法及局限性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偏头痛的流行病学特征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激光治疗是利用激光的生物刺激作用，通过照射人体组织产生一系列生物效应，如改善血液循环、促进代谢、缓解疼痛等。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激光治疗在偏头痛中的应用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近年来，激光治疗逐渐被应用于偏头痛的治疗中，并取得了一定的疗效。激光治疗可以缓解偏头痛患者的头痛程度、减少发作频率、改善生活质量。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激光治疗原理及在偏头痛中应用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本研究旨在观察激光治疗偏头痛的临床效果，验证其安全性和有效性，为偏头痛患者提供一种新的治疗选择。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通过本研究，可以进一步了解激光治疗偏头痛的作用机制和疗效，为激光治疗在偏头痛领域的应用提供科学依据，推动其在临床上的广泛应用。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本研究预期能够验证激光治疗偏头痛的有效性和安全性，明确其在临床治疗中的应用价值。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本研究将为偏头痛患者提供一种新的、安全有效的治疗方法，有助于改善患者的生活质量。同时，本研究还将为激光治疗在其他领域的应用提供参考和借鉴。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激光治疗偏头痛观察方法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选择符合国际头痛协会（IHS）诊断标准的偏头痛患者，排除其他类型头痛及合并严重心、脑、肝、肾等疾病的患者。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通过问卷调查、体格检查及神经系统检查等方式，对患者进行全面评估，确保入选患者符合研究要求。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患者筛选标准与过程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根据激光治疗仪器的性能及患者具体病情，设定合适的激光波长、功率、照射时间等参数。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确保患者在安静、舒适的环境中接受治疗，激光照射部位主要为患侧颞部及枕部，照射过程中密切观察患者反应，及时调整参数。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激光治疗参数设定及操作过程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观察指标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主要观察患者头痛程度、发作频率、持续时间等临床症状改善情况，同时关注患者生活质量、心理状态等方面的变化。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采用视觉模拟评分法（VAS）等量表对患者头痛程度进行评估，通过比较治疗前后评分变化，评价激光治疗效果。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临床观察指标及评估方法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详细记录患者基本信息、病史资料、治疗过程及疗效评估结果等数据，确保数据的真实性和完整性。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对收集到的数据进行分类整理，建立数据库，便于后续分析处理。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采用SPSS等统计软件对数据进行统计分析，比较不同组别患者疗效差异，探讨激光治疗偏头痛的临床应用效果及影响因素。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临床应用效果验证实验设计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实验对象选择与分组依据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选择符合偏头痛诊断标准的患者，排除其他严重疾病及激光治疗禁忌症。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实验对象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随机将患者分为实验组和对照组，确保两组患者在年龄、性别、病情等方面无显著差异。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分组依据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采用激光治疗，根据患者病情和激光设备参数制定个性化治疗方案。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采用常规药物治疗或其他非激光治疗方法。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对照组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实验组和对照组处理方法比较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包括疼痛程度、发作频率、生活质量等方面的改善情况。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采用视觉模拟评分法（VAS）等疼痛评估工具，记录患者治疗前后各项指标的变化情况。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效果评价指标确定及测量方法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https://d.book118.com/138025141130006032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2024-09-10T11:49:08.169</cp:lastPrinted>
  <dcterms:created xsi:type="dcterms:W3CDTF">2024-09-10T03:49:08Z</dcterms:created>
  <dcterms:modified xsi:type="dcterms:W3CDTF">2024-09-10T03:49:10Z</dcterms:modified>
</cp:coreProperties>
</file>