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6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3240E30E-1560-4D1E-A3FA-3FEC3E924CCC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46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49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52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55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58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61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9B4D39-15AF-45A6-8CCE-A8D8C03E29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0E47F8-D82A-4342-9821-E10438ACC1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1E2F48-851E-47A8-A69C-E85161E836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02C7DA-EB79-41F4-AE96-6D566862F6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3E71BE1-061F-454B-9001-7A620F2F00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17BCBD2-16E2-46A3-8F46-EA2D52F8EF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467472B-F141-45CC-9F58-6B8D559AF6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3A4016-9A44-4DAB-80A6-4225D2287C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74346F-208C-4C11-904A-9A3519B81F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FBB9E2-CE58-44A4-997D-B372FA724E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71D110-4A7D-4BF0-8933-99DAC5A4E9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48BA7D0-F4B2-49D9-81B8-ED21AA49289B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33FC1119-C8E8-470D-9743-A4408B50989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6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8026004073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沟通技巧培训提升职场影响力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制作人：某某某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570708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沟通技巧的重要性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有效倾听的重要性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言辞表达的艺术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沟通技巧在职场中的应用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沟通技巧培训的实践和反馈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沟通技巧的重要性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有效沟通对职场影响力的意义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content.1.subtitle"/>
          <p:cNvSpPr/>
          <p:nvPr/>
        </p:nvSpPr>
        <p:spPr>
          <a:xfrm>
            <a:off x="1661760" y="3240720"/>
            <a:ext cx="139716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提高工作效率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.1.title"/>
          <p:cNvSpPr/>
          <p:nvPr/>
        </p:nvSpPr>
        <p:spPr>
          <a:xfrm>
            <a:off x="1661760" y="2752200"/>
            <a:ext cx="139716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沟通是职场中至关重要的技能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content.2.subtitle"/>
          <p:cNvSpPr/>
          <p:nvPr/>
        </p:nvSpPr>
        <p:spPr>
          <a:xfrm>
            <a:off x="9132840" y="3240720"/>
            <a:ext cx="139716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建立信任关系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content.2.title"/>
          <p:cNvSpPr/>
          <p:nvPr/>
        </p:nvSpPr>
        <p:spPr>
          <a:xfrm>
            <a:off x="9132840" y="2752200"/>
            <a:ext cx="139716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良好沟通可以增加自己在团队中的影响力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ontent.3.subtitle"/>
          <p:cNvSpPr/>
          <p:nvPr/>
        </p:nvSpPr>
        <p:spPr>
          <a:xfrm>
            <a:off x="4152240" y="2521080"/>
            <a:ext cx="139716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3.title"/>
          <p:cNvSpPr/>
          <p:nvPr/>
        </p:nvSpPr>
        <p:spPr>
          <a:xfrm>
            <a:off x="4152240" y="2032560"/>
            <a:ext cx="139716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4.subtitle"/>
          <p:cNvSpPr/>
          <p:nvPr/>
        </p:nvSpPr>
        <p:spPr>
          <a:xfrm>
            <a:off x="6642360" y="2521080"/>
            <a:ext cx="139716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4.title"/>
          <p:cNvSpPr/>
          <p:nvPr/>
        </p:nvSpPr>
        <p:spPr>
          <a:xfrm>
            <a:off x="6642360" y="2032560"/>
            <a:ext cx="139716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沟通技巧带来的好处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0" name="content.1.subtitle"/>
          <p:cNvSpPr/>
          <p:nvPr/>
        </p:nvSpPr>
        <p:spPr>
          <a:xfrm>
            <a:off x="133236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更高效的团队合作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1.title"/>
          <p:cNvSpPr/>
          <p:nvPr/>
        </p:nvSpPr>
        <p:spPr>
          <a:xfrm>
            <a:off x="1328400" y="16185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提升团队协作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建立良好口碑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赢得尊重和认可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避免问题发展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消除误解和冲突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9" name="PlaceHolder 1"/>
          <p:cNvSpPr>
            <a:spLocks noGrp="1"/>
          </p:cNvSpPr>
          <p:nvPr>
            <p:ph type="title" idx="4294967295"/>
          </p:nvPr>
        </p:nvSpPr>
        <p:spPr>
          <a:xfrm>
            <a:off x="11016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沟通技巧培训的目标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0" name="content"/>
          <p:cNvSpPr/>
          <p:nvPr/>
        </p:nvSpPr>
        <p:spPr>
          <a:xfrm>
            <a:off x="1380960" y="2447280"/>
            <a:ext cx="5255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有效沟通培训的目标是提高表达能力，增强倾听技巧，学习适时表达自己的观点，以增强在职场中的影响力。通过培训，可以帮助个人建立自信，提高沟通技能，更好地与他人交流。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1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沟通技巧的实际应用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2" name="content.1.subtitle"/>
          <p:cNvSpPr/>
          <p:nvPr/>
        </p:nvSpPr>
        <p:spPr>
          <a:xfrm>
            <a:off x="1661760" y="3240720"/>
            <a:ext cx="139716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提高会议效率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1.title"/>
          <p:cNvSpPr/>
          <p:nvPr/>
        </p:nvSpPr>
        <p:spPr>
          <a:xfrm>
            <a:off x="1661760" y="2752200"/>
            <a:ext cx="139716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在会议中表达清晰观点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2.subtitle"/>
          <p:cNvSpPr/>
          <p:nvPr/>
        </p:nvSpPr>
        <p:spPr>
          <a:xfrm>
            <a:off x="9132840" y="3240720"/>
            <a:ext cx="139716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促进团队成长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2.title"/>
          <p:cNvSpPr/>
          <p:nvPr/>
        </p:nvSpPr>
        <p:spPr>
          <a:xfrm>
            <a:off x="9132840" y="2752200"/>
            <a:ext cx="139716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与同事有效沟通合作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content.3.subtitle"/>
          <p:cNvSpPr/>
          <p:nvPr/>
        </p:nvSpPr>
        <p:spPr>
          <a:xfrm>
            <a:off x="4152240" y="2521080"/>
            <a:ext cx="139716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建立和谐工作氛围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3.title"/>
          <p:cNvSpPr/>
          <p:nvPr/>
        </p:nvSpPr>
        <p:spPr>
          <a:xfrm>
            <a:off x="4152240" y="2032560"/>
            <a:ext cx="139716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处理工作中的冲突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4.subtitle"/>
          <p:cNvSpPr/>
          <p:nvPr/>
        </p:nvSpPr>
        <p:spPr>
          <a:xfrm>
            <a:off x="6642360" y="2521080"/>
            <a:ext cx="139716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实现个人职业发展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4.title"/>
          <p:cNvSpPr/>
          <p:nvPr/>
        </p:nvSpPr>
        <p:spPr>
          <a:xfrm>
            <a:off x="6642360" y="2032560"/>
            <a:ext cx="139716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与领导沟通需求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solidFill>
            <a:schemeClr val="accent1">
              <a:alpha val="44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1" name="title"/>
          <p:cNvSpPr/>
          <p:nvPr/>
        </p:nvSpPr>
        <p:spPr>
          <a:xfrm>
            <a:off x="8803800" y="195912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lt1"/>
                </a:solidFill>
                <a:latin typeface="Arial"/>
                <a:ea typeface="微软雅黑"/>
              </a:rPr>
              <a:t>提升影响力的关键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"/>
          <p:cNvSpPr/>
          <p:nvPr/>
        </p:nvSpPr>
        <p:spPr>
          <a:xfrm>
            <a:off x="8803800" y="3322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lt1"/>
                </a:solidFill>
                <a:latin typeface="Arial"/>
                <a:ea typeface="微软雅黑"/>
              </a:rPr>
              <a:t>在职场中，提升自身影响力的关键在于有效的沟通技巧。通过学习沟通技巧培训，可以更好地与他人沟通，建立良好的合作关系，赢得尊重和认可，从而在职场中取得成功。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4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有效倾听的重要性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6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solidFill>
            <a:schemeClr val="accent1">
              <a:alpha val="44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8" name="title"/>
          <p:cNvSpPr/>
          <p:nvPr/>
        </p:nvSpPr>
        <p:spPr>
          <a:xfrm>
            <a:off x="8803800" y="195912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lt1"/>
                </a:solidFill>
                <a:latin typeface="Arial"/>
                <a:ea typeface="微软雅黑"/>
              </a:rPr>
              <a:t>倾听在沟通中的作用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content"/>
          <p:cNvSpPr/>
          <p:nvPr/>
        </p:nvSpPr>
        <p:spPr>
          <a:xfrm>
            <a:off x="8803800" y="3322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lt1"/>
                </a:solidFill>
                <a:latin typeface="Arial"/>
                <a:ea typeface="微软雅黑"/>
              </a:rPr>
              <a:t>倾听是一种重要的沟通技巧，是有效沟通的基础。善于倾听可以增加信任和亲和力，帮助倾听者更好地理解对方的需求和想法。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如何做到主动倾听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" name="content.1.subtitle"/>
          <p:cNvSpPr/>
          <p:nvPr/>
        </p:nvSpPr>
        <p:spPr>
          <a:xfrm>
            <a:off x="1661760" y="3240720"/>
            <a:ext cx="139716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专心聆听对方讲话内容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1.title"/>
          <p:cNvSpPr/>
          <p:nvPr/>
        </p:nvSpPr>
        <p:spPr>
          <a:xfrm>
            <a:off x="1661760" y="2752200"/>
            <a:ext cx="139716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给予对方充分的关注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2.subtitle"/>
          <p:cNvSpPr/>
          <p:nvPr/>
        </p:nvSpPr>
        <p:spPr>
          <a:xfrm>
            <a:off x="9132840" y="3240720"/>
            <a:ext cx="139716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积极参与对话，主动了解对方观点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2.title"/>
          <p:cNvSpPr/>
          <p:nvPr/>
        </p:nvSpPr>
        <p:spPr>
          <a:xfrm>
            <a:off x="9132840" y="2752200"/>
            <a:ext cx="139716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提问，澄清对方意思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3.subtitle"/>
          <p:cNvSpPr/>
          <p:nvPr/>
        </p:nvSpPr>
        <p:spPr>
          <a:xfrm>
            <a:off x="4152240" y="2521080"/>
            <a:ext cx="139716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创造安静的沟通环境，避免打断对方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3.title"/>
          <p:cNvSpPr/>
          <p:nvPr/>
        </p:nvSpPr>
        <p:spPr>
          <a:xfrm>
            <a:off x="4152240" y="2032560"/>
            <a:ext cx="139716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避免干扰因素，全情投入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4.subtitle"/>
          <p:cNvSpPr/>
          <p:nvPr/>
        </p:nvSpPr>
        <p:spPr>
          <a:xfrm>
            <a:off x="6642360" y="2521080"/>
            <a:ext cx="139716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4.title"/>
          <p:cNvSpPr/>
          <p:nvPr/>
        </p:nvSpPr>
        <p:spPr>
          <a:xfrm>
            <a:off x="6642360" y="2032560"/>
            <a:ext cx="139716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倾听的技巧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1" name="content.1.subtitle"/>
          <p:cNvSpPr/>
          <p:nvPr/>
        </p:nvSpPr>
        <p:spPr>
          <a:xfrm>
            <a:off x="133236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/>
                </a:solidFill>
                <a:latin typeface="Arial"/>
                <a:ea typeface="微软雅黑"/>
              </a:rPr>
              <a:t>通过眼神表达自己的倾听态度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1.title"/>
          <p:cNvSpPr/>
          <p:nvPr/>
        </p:nvSpPr>
        <p:spPr>
          <a:xfrm>
            <a:off x="1328400" y="16185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眼神交流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4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5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确认自己对对方观点的理解是否正确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重述对方的意见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8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注意对方的肢体语言，了解更多信息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肢体语言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0" name="PlaceHolder 1"/>
          <p:cNvSpPr>
            <a:spLocks noGrp="1"/>
          </p:cNvSpPr>
          <p:nvPr>
            <p:ph type="title" idx="4294967295"/>
          </p:nvPr>
        </p:nvSpPr>
        <p:spPr>
          <a:xfrm>
            <a:off x="11016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1" name="content"/>
          <p:cNvSpPr/>
          <p:nvPr/>
        </p:nvSpPr>
        <p:spPr>
          <a:xfrm>
            <a:off x="1380960" y="2447280"/>
            <a:ext cx="5255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有效倾听是提升沟通技巧的关键。通过专注倾听、主动提问、避免误解和学习倾听技巧，可以增加与他人的互动效果，建立良好的人际关系。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2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第三章 言辞表达的艺术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4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solidFill>
            <a:schemeClr val="accent1">
              <a:alpha val="44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6" name="title"/>
          <p:cNvSpPr/>
          <p:nvPr/>
        </p:nvSpPr>
        <p:spPr>
          <a:xfrm>
            <a:off x="8803800" y="195912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lt1"/>
                </a:solidFill>
                <a:latin typeface="Arial"/>
                <a:ea typeface="微软雅黑"/>
              </a:rPr>
              <a:t>清晰表达的重要性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"/>
          <p:cNvSpPr/>
          <p:nvPr/>
        </p:nvSpPr>
        <p:spPr>
          <a:xfrm>
            <a:off x="8803800" y="3322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400" b="0" strike="noStrike" spc="148">
                <a:solidFill>
                  <a:schemeClr val="lt1"/>
                </a:solidFill>
                <a:latin typeface="Arial"/>
                <a:ea typeface="微软雅黑"/>
              </a:rPr>
              <a:t>在职场中，清晰简洁的表达能力是赢得尊重和认可的关键。避免使用模糊或含糊的语言，可以让沟通更加顺畅和有效。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9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正面表达的技巧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0" name="content.1.subtitle"/>
          <p:cNvSpPr/>
          <p:nvPr/>
        </p:nvSpPr>
        <p:spPr>
          <a:xfrm>
            <a:off x="1661760" y="3240720"/>
            <a:ext cx="139716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积极语言带来正能量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1.title"/>
          <p:cNvSpPr/>
          <p:nvPr/>
        </p:nvSpPr>
        <p:spPr>
          <a:xfrm>
            <a:off x="1661760" y="2752200"/>
            <a:ext cx="139716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使用积极的措辞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2.subtitle"/>
          <p:cNvSpPr/>
          <p:nvPr/>
        </p:nvSpPr>
        <p:spPr>
          <a:xfrm>
            <a:off x="9132840" y="3240720"/>
            <a:ext cx="139716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否定性语言影响沟通效果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2.title"/>
          <p:cNvSpPr/>
          <p:nvPr/>
        </p:nvSpPr>
        <p:spPr>
          <a:xfrm>
            <a:off x="9132840" y="2752200"/>
            <a:ext cx="139716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避免使用消极的语言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3.subtitle"/>
          <p:cNvSpPr/>
          <p:nvPr/>
        </p:nvSpPr>
        <p:spPr>
          <a:xfrm>
            <a:off x="4152240" y="2521080"/>
            <a:ext cx="139716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给予正面反馈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3.title"/>
          <p:cNvSpPr/>
          <p:nvPr/>
        </p:nvSpPr>
        <p:spPr>
          <a:xfrm>
            <a:off x="4152240" y="2032560"/>
            <a:ext cx="139716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尊重对方观点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4.subtitle"/>
          <p:cNvSpPr/>
          <p:nvPr/>
        </p:nvSpPr>
        <p:spPr>
          <a:xfrm>
            <a:off x="6642360" y="2521080"/>
            <a:ext cx="139716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4.title"/>
          <p:cNvSpPr/>
          <p:nvPr/>
        </p:nvSpPr>
        <p:spPr>
          <a:xfrm>
            <a:off x="6642360" y="2032560"/>
            <a:ext cx="139716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https://d.book118.com/138026004073006047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17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5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沟通技巧培训提升职场影响力</vt:lpstr>
      <vt:lpstr>目录</vt:lpstr>
      <vt:lpstr>第1章 沟通技巧的重要性</vt:lpstr>
      <vt:lpstr>有效沟通对职场影响力的意义</vt:lpstr>
      <vt:lpstr>沟通技巧带来的好处</vt:lpstr>
      <vt:lpstr>沟通技巧培训的目标</vt:lpstr>
      <vt:lpstr>沟通技巧的实际应用</vt:lpstr>
      <vt:lpstr> </vt:lpstr>
      <vt:lpstr>第2章 有效倾听的重要性</vt:lpstr>
      <vt:lpstr> </vt:lpstr>
      <vt:lpstr>如何做到主动倾听</vt:lpstr>
      <vt:lpstr>倾听的技巧</vt:lpstr>
      <vt:lpstr>总结</vt:lpstr>
      <vt:lpstr>第三章 言辞表达的艺术</vt:lpstr>
      <vt:lpstr> </vt:lpstr>
      <vt:lpstr>正面表达的技巧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2024-09-28T22:17:18.935</cp:lastPrinted>
  <dcterms:created xsi:type="dcterms:W3CDTF">2024-09-28T14:17:18Z</dcterms:created>
  <dcterms:modified xsi:type="dcterms:W3CDTF">2024-09-28T14:17:20Z</dcterms:modified>
</cp:coreProperties>
</file>