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4C03C-7984-45B4-86EB-26783290A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405E0-8758-41A6-A30B-73F42FB6F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09705-2118-4EBA-897B-8538B80B8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A4D7D-45F1-41C0-8383-C1CBAF6C7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62883E-B6D7-4EFB-85BD-5F606B7A2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15CCC3-D5E6-4674-B333-55FBA04EE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951A88-E114-4F80-88FE-9D2E12B41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F53C3-FEE7-4F98-9FDD-4F1F97DF0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A7C0B7-A4F1-467D-800A-390D21F03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3A4FA-F1AC-4082-A545-238882B3B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2847E-A5BA-4F64-AD90-B91792A47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943086" y="1936119"/>
            <a:ext cx="4522470" cy="1778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rgbClr val="595959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662429" y="3558959"/>
            <a:ext cx="4297680" cy="10312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595959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595959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595959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lnTo>
                  <a:pt x="12192000" y="6858000"/>
                </a:lnTo>
                <a:close/>
              </a:path>
            </a:pathLst>
          </a:custGeom>
          <a:solidFill>
            <a:srgbClr val="D3EAE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337499" y="279741"/>
            <a:ext cx="11516995" cy="6299200"/>
          </a:xfrm>
          <a:custGeom>
            <a:rect l="l" t="t" r="r" b="b"/>
            <a:pathLst>
              <a:path w="11516995" h="6299200">
                <a:moveTo>
                  <a:pt x="1049826" y="6298834"/>
                </a:moveTo>
                <a:lnTo>
                  <a:pt x="1001771" y="6297753"/>
                </a:lnTo>
                <a:lnTo>
                  <a:pt x="954270" y="6294543"/>
                </a:lnTo>
                <a:lnTo>
                  <a:pt x="907370" y="6289249"/>
                </a:lnTo>
                <a:lnTo>
                  <a:pt x="861118" y="6281919"/>
                </a:lnTo>
                <a:lnTo>
                  <a:pt x="815559" y="6272598"/>
                </a:lnTo>
                <a:lnTo>
                  <a:pt x="770740" y="6261332"/>
                </a:lnTo>
                <a:lnTo>
                  <a:pt x="726707" y="6248169"/>
                </a:lnTo>
                <a:lnTo>
                  <a:pt x="683507" y="6233153"/>
                </a:lnTo>
                <a:lnTo>
                  <a:pt x="641186" y="6216332"/>
                </a:lnTo>
                <a:lnTo>
                  <a:pt x="599790" y="6197753"/>
                </a:lnTo>
                <a:lnTo>
                  <a:pt x="559365" y="6177460"/>
                </a:lnTo>
                <a:lnTo>
                  <a:pt x="519958" y="6155501"/>
                </a:lnTo>
                <a:lnTo>
                  <a:pt x="481616" y="6131922"/>
                </a:lnTo>
                <a:lnTo>
                  <a:pt x="444383" y="6106769"/>
                </a:lnTo>
                <a:lnTo>
                  <a:pt x="408308" y="6080089"/>
                </a:lnTo>
                <a:lnTo>
                  <a:pt x="373436" y="6051927"/>
                </a:lnTo>
                <a:lnTo>
                  <a:pt x="339813" y="6022331"/>
                </a:lnTo>
                <a:lnTo>
                  <a:pt x="307486" y="5991346"/>
                </a:lnTo>
                <a:lnTo>
                  <a:pt x="276502" y="5959019"/>
                </a:lnTo>
                <a:lnTo>
                  <a:pt x="246905" y="5925397"/>
                </a:lnTo>
                <a:lnTo>
                  <a:pt x="218744" y="5890524"/>
                </a:lnTo>
                <a:lnTo>
                  <a:pt x="192064" y="5854449"/>
                </a:lnTo>
                <a:lnTo>
                  <a:pt x="166911" y="5817217"/>
                </a:lnTo>
                <a:lnTo>
                  <a:pt x="143332" y="5778874"/>
                </a:lnTo>
                <a:lnTo>
                  <a:pt x="121373" y="5739467"/>
                </a:lnTo>
                <a:lnTo>
                  <a:pt x="101080" y="5699043"/>
                </a:lnTo>
                <a:lnTo>
                  <a:pt x="82500" y="5657647"/>
                </a:lnTo>
                <a:lnTo>
                  <a:pt x="65679" y="5615325"/>
                </a:lnTo>
                <a:lnTo>
                  <a:pt x="50664" y="5572125"/>
                </a:lnTo>
                <a:lnTo>
                  <a:pt x="37500" y="5528092"/>
                </a:lnTo>
                <a:lnTo>
                  <a:pt x="26235" y="5483273"/>
                </a:lnTo>
                <a:lnTo>
                  <a:pt x="16914" y="5437714"/>
                </a:lnTo>
                <a:lnTo>
                  <a:pt x="9583" y="5391462"/>
                </a:lnTo>
                <a:lnTo>
                  <a:pt x="4290" y="5344562"/>
                </a:lnTo>
                <a:lnTo>
                  <a:pt x="1080" y="5297062"/>
                </a:lnTo>
                <a:lnTo>
                  <a:pt x="0" y="5249007"/>
                </a:lnTo>
                <a:lnTo>
                  <a:pt x="0" y="1049826"/>
                </a:lnTo>
                <a:lnTo>
                  <a:pt x="1080" y="1001771"/>
                </a:lnTo>
                <a:lnTo>
                  <a:pt x="4290" y="954270"/>
                </a:lnTo>
                <a:lnTo>
                  <a:pt x="9583" y="907370"/>
                </a:lnTo>
                <a:lnTo>
                  <a:pt x="16914" y="861118"/>
                </a:lnTo>
                <a:lnTo>
                  <a:pt x="26235" y="815559"/>
                </a:lnTo>
                <a:lnTo>
                  <a:pt x="37501" y="770740"/>
                </a:lnTo>
                <a:lnTo>
                  <a:pt x="50664" y="726707"/>
                </a:lnTo>
                <a:lnTo>
                  <a:pt x="65680" y="683507"/>
                </a:lnTo>
                <a:lnTo>
                  <a:pt x="82500" y="641185"/>
                </a:lnTo>
                <a:lnTo>
                  <a:pt x="101080" y="599789"/>
                </a:lnTo>
                <a:lnTo>
                  <a:pt x="121373" y="559364"/>
                </a:lnTo>
                <a:lnTo>
                  <a:pt x="143332" y="519958"/>
                </a:lnTo>
                <a:lnTo>
                  <a:pt x="166911" y="481615"/>
                </a:lnTo>
                <a:lnTo>
                  <a:pt x="192064" y="444383"/>
                </a:lnTo>
                <a:lnTo>
                  <a:pt x="218745" y="408307"/>
                </a:lnTo>
                <a:lnTo>
                  <a:pt x="246906" y="373435"/>
                </a:lnTo>
                <a:lnTo>
                  <a:pt x="276503" y="339812"/>
                </a:lnTo>
                <a:lnTo>
                  <a:pt x="307488" y="307486"/>
                </a:lnTo>
                <a:lnTo>
                  <a:pt x="339815" y="276501"/>
                </a:lnTo>
                <a:lnTo>
                  <a:pt x="373437" y="246905"/>
                </a:lnTo>
                <a:lnTo>
                  <a:pt x="408310" y="218743"/>
                </a:lnTo>
                <a:lnTo>
                  <a:pt x="444385" y="192063"/>
                </a:lnTo>
                <a:lnTo>
                  <a:pt x="481617" y="166910"/>
                </a:lnTo>
                <a:lnTo>
                  <a:pt x="519960" y="143331"/>
                </a:lnTo>
                <a:lnTo>
                  <a:pt x="559367" y="121372"/>
                </a:lnTo>
                <a:lnTo>
                  <a:pt x="599791" y="101079"/>
                </a:lnTo>
                <a:lnTo>
                  <a:pt x="641188" y="82500"/>
                </a:lnTo>
                <a:lnTo>
                  <a:pt x="683509" y="65679"/>
                </a:lnTo>
                <a:lnTo>
                  <a:pt x="726709" y="50664"/>
                </a:lnTo>
                <a:lnTo>
                  <a:pt x="770742" y="37500"/>
                </a:lnTo>
                <a:lnTo>
                  <a:pt x="815561" y="26234"/>
                </a:lnTo>
                <a:lnTo>
                  <a:pt x="861120" y="16913"/>
                </a:lnTo>
                <a:lnTo>
                  <a:pt x="907372" y="9583"/>
                </a:lnTo>
                <a:lnTo>
                  <a:pt x="954272" y="4290"/>
                </a:lnTo>
                <a:lnTo>
                  <a:pt x="1001771" y="1080"/>
                </a:lnTo>
                <a:lnTo>
                  <a:pt x="1049825" y="0"/>
                </a:lnTo>
                <a:lnTo>
                  <a:pt x="10467173" y="0"/>
                </a:lnTo>
                <a:lnTo>
                  <a:pt x="10515227" y="1080"/>
                </a:lnTo>
                <a:lnTo>
                  <a:pt x="10562728" y="4290"/>
                </a:lnTo>
                <a:lnTo>
                  <a:pt x="10609628" y="9583"/>
                </a:lnTo>
                <a:lnTo>
                  <a:pt x="10655881" y="16914"/>
                </a:lnTo>
                <a:lnTo>
                  <a:pt x="10701440" y="26235"/>
                </a:lnTo>
                <a:lnTo>
                  <a:pt x="10746259" y="37501"/>
                </a:lnTo>
                <a:lnTo>
                  <a:pt x="10790292" y="50664"/>
                </a:lnTo>
                <a:lnTo>
                  <a:pt x="10833492" y="65680"/>
                </a:lnTo>
                <a:lnTo>
                  <a:pt x="10875813" y="82500"/>
                </a:lnTo>
                <a:lnTo>
                  <a:pt x="10917209" y="101080"/>
                </a:lnTo>
                <a:lnTo>
                  <a:pt x="10957634" y="121373"/>
                </a:lnTo>
                <a:lnTo>
                  <a:pt x="10997041" y="143332"/>
                </a:lnTo>
                <a:lnTo>
                  <a:pt x="11035384" y="166911"/>
                </a:lnTo>
                <a:lnTo>
                  <a:pt x="11072616" y="192064"/>
                </a:lnTo>
                <a:lnTo>
                  <a:pt x="11108691" y="218745"/>
                </a:lnTo>
                <a:lnTo>
                  <a:pt x="11143563" y="246906"/>
                </a:lnTo>
                <a:lnTo>
                  <a:pt x="11177186" y="276502"/>
                </a:lnTo>
                <a:lnTo>
                  <a:pt x="11209513" y="307487"/>
                </a:lnTo>
                <a:lnTo>
                  <a:pt x="11240497" y="339814"/>
                </a:lnTo>
                <a:lnTo>
                  <a:pt x="11270094" y="373437"/>
                </a:lnTo>
                <a:lnTo>
                  <a:pt x="11298255" y="408309"/>
                </a:lnTo>
                <a:lnTo>
                  <a:pt x="11324935" y="444384"/>
                </a:lnTo>
                <a:lnTo>
                  <a:pt x="11350088" y="481617"/>
                </a:lnTo>
                <a:lnTo>
                  <a:pt x="11373667" y="519959"/>
                </a:lnTo>
                <a:lnTo>
                  <a:pt x="11395626" y="559366"/>
                </a:lnTo>
                <a:lnTo>
                  <a:pt x="11415919" y="599791"/>
                </a:lnTo>
                <a:lnTo>
                  <a:pt x="11434499" y="641187"/>
                </a:lnTo>
                <a:lnTo>
                  <a:pt x="11451320" y="683508"/>
                </a:lnTo>
                <a:lnTo>
                  <a:pt x="11466335" y="726709"/>
                </a:lnTo>
                <a:lnTo>
                  <a:pt x="11479498" y="770741"/>
                </a:lnTo>
                <a:lnTo>
                  <a:pt x="11490764" y="815560"/>
                </a:lnTo>
                <a:lnTo>
                  <a:pt x="11500085" y="861119"/>
                </a:lnTo>
                <a:lnTo>
                  <a:pt x="11507416" y="907372"/>
                </a:lnTo>
                <a:lnTo>
                  <a:pt x="11512709" y="954271"/>
                </a:lnTo>
                <a:lnTo>
                  <a:pt x="11515919" y="1001772"/>
                </a:lnTo>
                <a:lnTo>
                  <a:pt x="11516999" y="1049826"/>
                </a:lnTo>
                <a:lnTo>
                  <a:pt x="11517000" y="5249007"/>
                </a:lnTo>
                <a:lnTo>
                  <a:pt x="11515920" y="5297063"/>
                </a:lnTo>
                <a:lnTo>
                  <a:pt x="11512710" y="5344563"/>
                </a:lnTo>
                <a:lnTo>
                  <a:pt x="11507416" y="5391463"/>
                </a:lnTo>
                <a:lnTo>
                  <a:pt x="11500086" y="5437715"/>
                </a:lnTo>
                <a:lnTo>
                  <a:pt x="11490765" y="5483274"/>
                </a:lnTo>
                <a:lnTo>
                  <a:pt x="11479499" y="5528093"/>
                </a:lnTo>
                <a:lnTo>
                  <a:pt x="11466335" y="5572126"/>
                </a:lnTo>
                <a:lnTo>
                  <a:pt x="11451320" y="5615326"/>
                </a:lnTo>
                <a:lnTo>
                  <a:pt x="11434499" y="5657647"/>
                </a:lnTo>
                <a:lnTo>
                  <a:pt x="11415919" y="5699044"/>
                </a:lnTo>
                <a:lnTo>
                  <a:pt x="11395627" y="5739468"/>
                </a:lnTo>
                <a:lnTo>
                  <a:pt x="11373668" y="5778875"/>
                </a:lnTo>
                <a:lnTo>
                  <a:pt x="11350088" y="5817218"/>
                </a:lnTo>
                <a:lnTo>
                  <a:pt x="11324935" y="5854450"/>
                </a:lnTo>
                <a:lnTo>
                  <a:pt x="11298255" y="5890525"/>
                </a:lnTo>
                <a:lnTo>
                  <a:pt x="11270094" y="5925397"/>
                </a:lnTo>
                <a:lnTo>
                  <a:pt x="11240497" y="5959020"/>
                </a:lnTo>
                <a:lnTo>
                  <a:pt x="11209512" y="5991347"/>
                </a:lnTo>
                <a:lnTo>
                  <a:pt x="11177186" y="6022331"/>
                </a:lnTo>
                <a:lnTo>
                  <a:pt x="11143563" y="6051928"/>
                </a:lnTo>
                <a:lnTo>
                  <a:pt x="11108691" y="6080089"/>
                </a:lnTo>
                <a:lnTo>
                  <a:pt x="11072615" y="6106770"/>
                </a:lnTo>
                <a:lnTo>
                  <a:pt x="11035383" y="6131922"/>
                </a:lnTo>
                <a:lnTo>
                  <a:pt x="10997040" y="6155502"/>
                </a:lnTo>
                <a:lnTo>
                  <a:pt x="10957634" y="6177461"/>
                </a:lnTo>
                <a:lnTo>
                  <a:pt x="10917209" y="6197753"/>
                </a:lnTo>
                <a:lnTo>
                  <a:pt x="10875813" y="6216333"/>
                </a:lnTo>
                <a:lnTo>
                  <a:pt x="10833491" y="6233154"/>
                </a:lnTo>
                <a:lnTo>
                  <a:pt x="10790291" y="6248169"/>
                </a:lnTo>
                <a:lnTo>
                  <a:pt x="10746258" y="6261332"/>
                </a:lnTo>
                <a:lnTo>
                  <a:pt x="10701439" y="6272598"/>
                </a:lnTo>
                <a:lnTo>
                  <a:pt x="10655880" y="6281919"/>
                </a:lnTo>
                <a:lnTo>
                  <a:pt x="10609628" y="6289249"/>
                </a:lnTo>
                <a:lnTo>
                  <a:pt x="10562728" y="6294543"/>
                </a:lnTo>
                <a:lnTo>
                  <a:pt x="10515226" y="6297753"/>
                </a:lnTo>
                <a:lnTo>
                  <a:pt x="10467174" y="6298833"/>
                </a:lnTo>
                <a:lnTo>
                  <a:pt x="1049826" y="629883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4296460" y="1479981"/>
            <a:ext cx="3599179" cy="63500"/>
          </a:xfrm>
          <a:custGeom>
            <a:rect l="l" t="t" r="r" b="b"/>
            <a:pathLst>
              <a:path w="3599179" h="63500">
                <a:moveTo>
                  <a:pt x="3599065" y="42329"/>
                </a:moveTo>
                <a:lnTo>
                  <a:pt x="0" y="42329"/>
                </a:lnTo>
                <a:lnTo>
                  <a:pt x="0" y="63500"/>
                </a:lnTo>
                <a:lnTo>
                  <a:pt x="3599065" y="63500"/>
                </a:lnTo>
                <a:lnTo>
                  <a:pt x="3599065" y="42329"/>
                </a:lnTo>
                <a:close/>
              </a:path>
              <a:path w="3599179" h="63500">
                <a:moveTo>
                  <a:pt x="3599065" y="0"/>
                </a:moveTo>
                <a:lnTo>
                  <a:pt x="0" y="0"/>
                </a:lnTo>
                <a:lnTo>
                  <a:pt x="0" y="21158"/>
                </a:lnTo>
                <a:lnTo>
                  <a:pt x="3599065" y="21158"/>
                </a:lnTo>
                <a:lnTo>
                  <a:pt x="3599065" y="0"/>
                </a:lnTo>
                <a:close/>
              </a:path>
            </a:pathLst>
          </a:custGeom>
          <a:solidFill>
            <a:srgbClr val="80808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9" name="bg object 19"/>
          <p:cNvPicPr/>
          <p:nvPr/>
        </p:nvPicPr>
        <p:blipFill>
          <a:blip r:embed="rId6"/>
          <a:stretch>
            <a:fillRect/>
          </a:stretch>
        </p:blipFill>
        <p:spPr>
          <a:xfrm>
            <a:off x="7200900" y="0"/>
            <a:ext cx="2056176" cy="1979633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878302" y="922007"/>
            <a:ext cx="2336800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rgbClr val="595959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43300" y="2970362"/>
            <a:ext cx="5250180" cy="25615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1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601112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53653" y="559340"/>
            <a:ext cx="9144000" cy="28555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995"/>
              </a:lnSpc>
            </a:pPr>
            <a:r>
              <a:rPr sz="6000" spc="-5">
                <a:latin typeface="宋体"/>
                <a:cs typeface="宋体"/>
              </a:rPr>
              <a:t>单击此处编辑母版标题样式</a:t>
            </a:r>
            <a:endParaRPr sz="6000">
              <a:latin typeface="宋体"/>
              <a:cs typeface="宋体"/>
            </a:endParaRPr>
          </a:p>
          <a:p>
            <a:pPr marL="915035" algn="ctr">
              <a:lnSpc>
                <a:spcPct val="100000"/>
              </a:lnSpc>
              <a:spcBef>
                <a:spcPts val="3190"/>
              </a:spcBef>
            </a:pPr>
            <a:r>
              <a:rPr sz="2400" spc="-5">
                <a:latin typeface="宋体"/>
                <a:cs typeface="宋体"/>
              </a:rPr>
              <a:t>单击此处编辑母版文本样式</a:t>
            </a:r>
            <a:endParaRPr sz="2400">
              <a:latin typeface="宋体"/>
              <a:cs typeface="宋体"/>
            </a:endParaRPr>
          </a:p>
          <a:p>
            <a:pPr marL="1459230" algn="ctr">
              <a:lnSpc>
                <a:spcPct val="100000"/>
              </a:lnSpc>
              <a:spcBef>
                <a:spcPts val="235"/>
              </a:spcBef>
            </a:pPr>
            <a:r>
              <a:rPr sz="2000" spc="-25">
                <a:latin typeface="宋体"/>
                <a:cs typeface="宋体"/>
              </a:rPr>
              <a:t>二级</a:t>
            </a:r>
            <a:endParaRPr sz="2000">
              <a:latin typeface="宋体"/>
              <a:cs typeface="宋体"/>
            </a:endParaRPr>
          </a:p>
          <a:p>
            <a:pPr marL="2004060" algn="ctr">
              <a:lnSpc>
                <a:spcPct val="100000"/>
              </a:lnSpc>
              <a:spcBef>
                <a:spcPts val="275"/>
              </a:spcBef>
            </a:pPr>
            <a:r>
              <a:rPr sz="1800" spc="-25">
                <a:latin typeface="宋体"/>
                <a:cs typeface="宋体"/>
              </a:rPr>
              <a:t>三级</a:t>
            </a:r>
            <a:endParaRPr sz="1800">
              <a:latin typeface="宋体"/>
              <a:cs typeface="宋体"/>
            </a:endParaRPr>
          </a:p>
          <a:p>
            <a:pPr marL="2548255" algn="ctr">
              <a:lnSpc>
                <a:spcPct val="100000"/>
              </a:lnSpc>
              <a:spcBef>
                <a:spcPts val="295"/>
              </a:spcBef>
            </a:pPr>
            <a:r>
              <a:rPr sz="1600" spc="-25">
                <a:latin typeface="宋体"/>
                <a:cs typeface="宋体"/>
              </a:rPr>
              <a:t>四级</a:t>
            </a:r>
            <a:endParaRPr sz="1600">
              <a:latin typeface="宋体"/>
              <a:cs typeface="宋体"/>
            </a:endParaRPr>
          </a:p>
          <a:p>
            <a:pPr marL="3092450" algn="ctr">
              <a:lnSpc>
                <a:spcPts val="1825"/>
              </a:lnSpc>
              <a:spcBef>
                <a:spcPts val="310"/>
              </a:spcBef>
            </a:pPr>
            <a:r>
              <a:rPr sz="1600" spc="-25">
                <a:latin typeface="宋体"/>
                <a:cs typeface="宋体"/>
              </a:rPr>
              <a:t>五级</a:t>
            </a:r>
            <a:endParaRPr sz="16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904239" y="6425019"/>
            <a:ext cx="6515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EFE7E0"/>
                </a:solidFill>
                <a:latin typeface="Constantia"/>
                <a:cs typeface="Constantia"/>
              </a:rPr>
              <a:t>2023/12/6</a:t>
            </a:r>
            <a:endParaRPr sz="1200">
              <a:latin typeface="Constantia"/>
              <a:cs typeface="Constanti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189334" y="6425019"/>
            <a:ext cx="7366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FFFF"/>
                </a:solidFill>
                <a:latin typeface="Constantia"/>
                <a:cs typeface="Constantia"/>
              </a:rPr>
              <a:t>1</a:t>
            </a:r>
            <a:endParaRPr sz="1200">
              <a:latin typeface="Constantia"/>
              <a:cs typeface="Constantia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39700" y="315093"/>
            <a:ext cx="11655425" cy="6152515"/>
            <a:chOff x="139700" y="315093"/>
            <a:chExt cx="11655425" cy="6152515"/>
          </a:xfrm>
        </p:grpSpPr>
        <p:sp>
          <p:nvSpPr>
            <p:cNvPr id="7" name="object 7"/>
            <p:cNvSpPr/>
            <p:nvPr/>
          </p:nvSpPr>
          <p:spPr>
            <a:xfrm>
              <a:off x="396875" y="482600"/>
              <a:ext cx="11398250" cy="5873750"/>
            </a:xfrm>
            <a:custGeom>
              <a:rect l="l" t="t" r="r" b="b"/>
              <a:pathLst>
                <a:path w="11398250" h="5873750">
                  <a:moveTo>
                    <a:pt x="11398250" y="5873750"/>
                  </a:moveTo>
                  <a:lnTo>
                    <a:pt x="0" y="5873750"/>
                  </a:lnTo>
                  <a:lnTo>
                    <a:pt x="0" y="0"/>
                  </a:lnTo>
                  <a:lnTo>
                    <a:pt x="11398250" y="0"/>
                  </a:lnTo>
                  <a:lnTo>
                    <a:pt x="11398250" y="58737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06053" y="3307636"/>
              <a:ext cx="298450" cy="267970"/>
            </a:xfrm>
            <a:custGeom>
              <a:rect l="l" t="t" r="r" b="b"/>
              <a:pathLst>
                <a:path w="298450" h="267970">
                  <a:moveTo>
                    <a:pt x="297961" y="133925"/>
                  </a:moveTo>
                  <a:lnTo>
                    <a:pt x="0" y="133925"/>
                  </a:lnTo>
                  <a:lnTo>
                    <a:pt x="7596" y="91593"/>
                  </a:lnTo>
                  <a:lnTo>
                    <a:pt x="28745" y="54830"/>
                  </a:lnTo>
                  <a:lnTo>
                    <a:pt x="60996" y="25839"/>
                  </a:lnTo>
                  <a:lnTo>
                    <a:pt x="101894" y="6827"/>
                  </a:lnTo>
                  <a:lnTo>
                    <a:pt x="148981" y="0"/>
                  </a:lnTo>
                  <a:lnTo>
                    <a:pt x="196071" y="6827"/>
                  </a:lnTo>
                  <a:lnTo>
                    <a:pt x="236967" y="25840"/>
                  </a:lnTo>
                  <a:lnTo>
                    <a:pt x="269217" y="54830"/>
                  </a:lnTo>
                  <a:lnTo>
                    <a:pt x="290366" y="91594"/>
                  </a:lnTo>
                  <a:lnTo>
                    <a:pt x="297961" y="133925"/>
                  </a:lnTo>
                  <a:close/>
                </a:path>
                <a:path w="298450" h="267970">
                  <a:moveTo>
                    <a:pt x="148980" y="267848"/>
                  </a:moveTo>
                  <a:lnTo>
                    <a:pt x="101891" y="261020"/>
                  </a:lnTo>
                  <a:lnTo>
                    <a:pt x="60994" y="242008"/>
                  </a:lnTo>
                  <a:lnTo>
                    <a:pt x="28744" y="213017"/>
                  </a:lnTo>
                  <a:lnTo>
                    <a:pt x="7595" y="176254"/>
                  </a:lnTo>
                  <a:lnTo>
                    <a:pt x="0" y="133923"/>
                  </a:lnTo>
                  <a:lnTo>
                    <a:pt x="297961" y="133925"/>
                  </a:lnTo>
                  <a:lnTo>
                    <a:pt x="290366" y="176254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8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706053" y="3307636"/>
              <a:ext cx="298450" cy="267970"/>
            </a:xfrm>
            <a:custGeom>
              <a:rect l="l" t="t" r="r" b="b"/>
              <a:pathLst>
                <a:path w="298450" h="267970">
                  <a:moveTo>
                    <a:pt x="0" y="133925"/>
                  </a:moveTo>
                  <a:lnTo>
                    <a:pt x="7595" y="91594"/>
                  </a:lnTo>
                  <a:lnTo>
                    <a:pt x="28745" y="54830"/>
                  </a:lnTo>
                  <a:lnTo>
                    <a:pt x="60995" y="25840"/>
                  </a:lnTo>
                  <a:lnTo>
                    <a:pt x="101891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6" y="25839"/>
                  </a:lnTo>
                  <a:lnTo>
                    <a:pt x="269216" y="54830"/>
                  </a:lnTo>
                  <a:lnTo>
                    <a:pt x="290366" y="91593"/>
                  </a:lnTo>
                  <a:lnTo>
                    <a:pt x="297961" y="133924"/>
                  </a:lnTo>
                  <a:lnTo>
                    <a:pt x="290366" y="176254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8"/>
                  </a:lnTo>
                  <a:lnTo>
                    <a:pt x="101891" y="261020"/>
                  </a:lnTo>
                  <a:lnTo>
                    <a:pt x="60994" y="242008"/>
                  </a:lnTo>
                  <a:lnTo>
                    <a:pt x="28744" y="213017"/>
                  </a:lnTo>
                  <a:lnTo>
                    <a:pt x="7595" y="176254"/>
                  </a:lnTo>
                  <a:lnTo>
                    <a:pt x="0" y="133923"/>
                  </a:lnTo>
                  <a:close/>
                </a:path>
              </a:pathLst>
            </a:custGeom>
            <a:ln w="25400">
              <a:solidFill>
                <a:srgbClr val="E7F5F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06053" y="867545"/>
              <a:ext cx="298450" cy="267970"/>
            </a:xfrm>
            <a:custGeom>
              <a:rect l="l" t="t" r="r" b="b"/>
              <a:pathLst>
                <a:path w="298450" h="267969">
                  <a:moveTo>
                    <a:pt x="297961" y="133924"/>
                  </a:moveTo>
                  <a:lnTo>
                    <a:pt x="0" y="133924"/>
                  </a:lnTo>
                  <a:lnTo>
                    <a:pt x="7595" y="91594"/>
                  </a:lnTo>
                  <a:lnTo>
                    <a:pt x="28745" y="54830"/>
                  </a:lnTo>
                  <a:lnTo>
                    <a:pt x="60995" y="25839"/>
                  </a:lnTo>
                  <a:lnTo>
                    <a:pt x="101892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7" y="25839"/>
                  </a:lnTo>
                  <a:lnTo>
                    <a:pt x="269217" y="54830"/>
                  </a:lnTo>
                  <a:lnTo>
                    <a:pt x="290366" y="91594"/>
                  </a:lnTo>
                  <a:lnTo>
                    <a:pt x="297961" y="133924"/>
                  </a:lnTo>
                  <a:close/>
                </a:path>
                <a:path w="298450" h="267969">
                  <a:moveTo>
                    <a:pt x="148980" y="267849"/>
                  </a:moveTo>
                  <a:lnTo>
                    <a:pt x="101891" y="261021"/>
                  </a:lnTo>
                  <a:lnTo>
                    <a:pt x="60994" y="242009"/>
                  </a:lnTo>
                  <a:lnTo>
                    <a:pt x="28744" y="213018"/>
                  </a:lnTo>
                  <a:lnTo>
                    <a:pt x="7595" y="176255"/>
                  </a:lnTo>
                  <a:lnTo>
                    <a:pt x="0" y="133924"/>
                  </a:lnTo>
                  <a:lnTo>
                    <a:pt x="297961" y="133924"/>
                  </a:lnTo>
                  <a:lnTo>
                    <a:pt x="290366" y="176255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9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706053" y="867545"/>
              <a:ext cx="298450" cy="267970"/>
            </a:xfrm>
            <a:custGeom>
              <a:rect l="l" t="t" r="r" b="b"/>
              <a:pathLst>
                <a:path w="298450" h="267969">
                  <a:moveTo>
                    <a:pt x="0" y="133924"/>
                  </a:moveTo>
                  <a:lnTo>
                    <a:pt x="7595" y="91594"/>
                  </a:lnTo>
                  <a:lnTo>
                    <a:pt x="28745" y="54830"/>
                  </a:lnTo>
                  <a:lnTo>
                    <a:pt x="60995" y="25839"/>
                  </a:lnTo>
                  <a:lnTo>
                    <a:pt x="101891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6" y="25839"/>
                  </a:lnTo>
                  <a:lnTo>
                    <a:pt x="269216" y="54830"/>
                  </a:lnTo>
                  <a:lnTo>
                    <a:pt x="290366" y="91594"/>
                  </a:lnTo>
                  <a:lnTo>
                    <a:pt x="297961" y="133924"/>
                  </a:lnTo>
                  <a:lnTo>
                    <a:pt x="290366" y="176255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9"/>
                  </a:lnTo>
                  <a:lnTo>
                    <a:pt x="101891" y="261021"/>
                  </a:lnTo>
                  <a:lnTo>
                    <a:pt x="60994" y="242009"/>
                  </a:lnTo>
                  <a:lnTo>
                    <a:pt x="28744" y="213018"/>
                  </a:lnTo>
                  <a:lnTo>
                    <a:pt x="7595" y="176255"/>
                  </a:lnTo>
                  <a:lnTo>
                    <a:pt x="0" y="133924"/>
                  </a:lnTo>
                  <a:close/>
                </a:path>
              </a:pathLst>
            </a:custGeom>
            <a:ln w="25399">
              <a:solidFill>
                <a:srgbClr val="E7F5F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706053" y="2065153"/>
              <a:ext cx="298450" cy="267970"/>
            </a:xfrm>
            <a:custGeom>
              <a:rect l="l" t="t" r="r" b="b"/>
              <a:pathLst>
                <a:path w="298450" h="267969">
                  <a:moveTo>
                    <a:pt x="297961" y="133924"/>
                  </a:moveTo>
                  <a:lnTo>
                    <a:pt x="0" y="133924"/>
                  </a:lnTo>
                  <a:lnTo>
                    <a:pt x="7595" y="91594"/>
                  </a:lnTo>
                  <a:lnTo>
                    <a:pt x="28745" y="54830"/>
                  </a:lnTo>
                  <a:lnTo>
                    <a:pt x="60995" y="25839"/>
                  </a:lnTo>
                  <a:lnTo>
                    <a:pt x="101893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7" y="25840"/>
                  </a:lnTo>
                  <a:lnTo>
                    <a:pt x="269217" y="54830"/>
                  </a:lnTo>
                  <a:lnTo>
                    <a:pt x="290366" y="91594"/>
                  </a:lnTo>
                  <a:lnTo>
                    <a:pt x="297961" y="133924"/>
                  </a:lnTo>
                  <a:close/>
                </a:path>
                <a:path w="298450" h="267969">
                  <a:moveTo>
                    <a:pt x="148980" y="267849"/>
                  </a:moveTo>
                  <a:lnTo>
                    <a:pt x="101891" y="261021"/>
                  </a:lnTo>
                  <a:lnTo>
                    <a:pt x="60994" y="242009"/>
                  </a:lnTo>
                  <a:lnTo>
                    <a:pt x="28744" y="213018"/>
                  </a:lnTo>
                  <a:lnTo>
                    <a:pt x="7595" y="176255"/>
                  </a:lnTo>
                  <a:lnTo>
                    <a:pt x="0" y="133924"/>
                  </a:lnTo>
                  <a:lnTo>
                    <a:pt x="297961" y="133924"/>
                  </a:lnTo>
                  <a:lnTo>
                    <a:pt x="290366" y="176255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9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706053" y="2065153"/>
              <a:ext cx="298450" cy="267970"/>
            </a:xfrm>
            <a:custGeom>
              <a:rect l="l" t="t" r="r" b="b"/>
              <a:pathLst>
                <a:path w="298450" h="267969">
                  <a:moveTo>
                    <a:pt x="0" y="133924"/>
                  </a:moveTo>
                  <a:lnTo>
                    <a:pt x="7595" y="91594"/>
                  </a:lnTo>
                  <a:lnTo>
                    <a:pt x="28745" y="54830"/>
                  </a:lnTo>
                  <a:lnTo>
                    <a:pt x="60995" y="25840"/>
                  </a:lnTo>
                  <a:lnTo>
                    <a:pt x="101891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6" y="25839"/>
                  </a:lnTo>
                  <a:lnTo>
                    <a:pt x="269216" y="54830"/>
                  </a:lnTo>
                  <a:lnTo>
                    <a:pt x="290366" y="91594"/>
                  </a:lnTo>
                  <a:lnTo>
                    <a:pt x="297961" y="133924"/>
                  </a:lnTo>
                  <a:lnTo>
                    <a:pt x="290366" y="176255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9"/>
                  </a:lnTo>
                  <a:lnTo>
                    <a:pt x="101891" y="261021"/>
                  </a:lnTo>
                  <a:lnTo>
                    <a:pt x="60994" y="242009"/>
                  </a:lnTo>
                  <a:lnTo>
                    <a:pt x="28744" y="213018"/>
                  </a:lnTo>
                  <a:lnTo>
                    <a:pt x="7595" y="176255"/>
                  </a:lnTo>
                  <a:lnTo>
                    <a:pt x="0" y="133924"/>
                  </a:lnTo>
                  <a:close/>
                </a:path>
              </a:pathLst>
            </a:custGeom>
            <a:ln w="25399">
              <a:solidFill>
                <a:srgbClr val="E7F5F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06053" y="4543809"/>
              <a:ext cx="298450" cy="267970"/>
            </a:xfrm>
            <a:custGeom>
              <a:rect l="l" t="t" r="r" b="b"/>
              <a:pathLst>
                <a:path w="298450" h="267970">
                  <a:moveTo>
                    <a:pt x="297961" y="133925"/>
                  </a:moveTo>
                  <a:lnTo>
                    <a:pt x="0" y="133925"/>
                  </a:lnTo>
                  <a:lnTo>
                    <a:pt x="7596" y="91593"/>
                  </a:lnTo>
                  <a:lnTo>
                    <a:pt x="28745" y="54830"/>
                  </a:lnTo>
                  <a:lnTo>
                    <a:pt x="60996" y="25839"/>
                  </a:lnTo>
                  <a:lnTo>
                    <a:pt x="101894" y="6827"/>
                  </a:lnTo>
                  <a:lnTo>
                    <a:pt x="148981" y="0"/>
                  </a:lnTo>
                  <a:lnTo>
                    <a:pt x="196071" y="6827"/>
                  </a:lnTo>
                  <a:lnTo>
                    <a:pt x="236967" y="25840"/>
                  </a:lnTo>
                  <a:lnTo>
                    <a:pt x="269217" y="54830"/>
                  </a:lnTo>
                  <a:lnTo>
                    <a:pt x="290366" y="91594"/>
                  </a:lnTo>
                  <a:lnTo>
                    <a:pt x="297961" y="133925"/>
                  </a:lnTo>
                  <a:close/>
                </a:path>
                <a:path w="298450" h="267970">
                  <a:moveTo>
                    <a:pt x="148980" y="267848"/>
                  </a:moveTo>
                  <a:lnTo>
                    <a:pt x="101891" y="261020"/>
                  </a:lnTo>
                  <a:lnTo>
                    <a:pt x="60994" y="242008"/>
                  </a:lnTo>
                  <a:lnTo>
                    <a:pt x="28744" y="213017"/>
                  </a:lnTo>
                  <a:lnTo>
                    <a:pt x="7595" y="176254"/>
                  </a:lnTo>
                  <a:lnTo>
                    <a:pt x="0" y="133923"/>
                  </a:lnTo>
                  <a:lnTo>
                    <a:pt x="297961" y="133925"/>
                  </a:lnTo>
                  <a:lnTo>
                    <a:pt x="290366" y="176254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8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706053" y="4543809"/>
              <a:ext cx="298450" cy="267970"/>
            </a:xfrm>
            <a:custGeom>
              <a:rect l="l" t="t" r="r" b="b"/>
              <a:pathLst>
                <a:path w="298450" h="267970">
                  <a:moveTo>
                    <a:pt x="0" y="133925"/>
                  </a:moveTo>
                  <a:lnTo>
                    <a:pt x="7595" y="91594"/>
                  </a:lnTo>
                  <a:lnTo>
                    <a:pt x="28745" y="54830"/>
                  </a:lnTo>
                  <a:lnTo>
                    <a:pt x="60995" y="25840"/>
                  </a:lnTo>
                  <a:lnTo>
                    <a:pt x="101891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6" y="25839"/>
                  </a:lnTo>
                  <a:lnTo>
                    <a:pt x="269216" y="54830"/>
                  </a:lnTo>
                  <a:lnTo>
                    <a:pt x="290366" y="91593"/>
                  </a:lnTo>
                  <a:lnTo>
                    <a:pt x="297961" y="133924"/>
                  </a:lnTo>
                  <a:lnTo>
                    <a:pt x="290366" y="176254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8"/>
                  </a:lnTo>
                  <a:lnTo>
                    <a:pt x="101891" y="261020"/>
                  </a:lnTo>
                  <a:lnTo>
                    <a:pt x="60994" y="242008"/>
                  </a:lnTo>
                  <a:lnTo>
                    <a:pt x="28744" y="213017"/>
                  </a:lnTo>
                  <a:lnTo>
                    <a:pt x="7595" y="176254"/>
                  </a:lnTo>
                  <a:lnTo>
                    <a:pt x="0" y="133923"/>
                  </a:lnTo>
                  <a:close/>
                </a:path>
              </a:pathLst>
            </a:custGeom>
            <a:ln w="25400">
              <a:solidFill>
                <a:srgbClr val="E7F5F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706053" y="5699347"/>
              <a:ext cx="298450" cy="267970"/>
            </a:xfrm>
            <a:custGeom>
              <a:rect l="l" t="t" r="r" b="b"/>
              <a:pathLst>
                <a:path w="298450" h="267970">
                  <a:moveTo>
                    <a:pt x="297961" y="133925"/>
                  </a:moveTo>
                  <a:lnTo>
                    <a:pt x="0" y="133925"/>
                  </a:lnTo>
                  <a:lnTo>
                    <a:pt x="7596" y="91593"/>
                  </a:lnTo>
                  <a:lnTo>
                    <a:pt x="28745" y="54830"/>
                  </a:lnTo>
                  <a:lnTo>
                    <a:pt x="60996" y="25839"/>
                  </a:lnTo>
                  <a:lnTo>
                    <a:pt x="101894" y="6827"/>
                  </a:lnTo>
                  <a:lnTo>
                    <a:pt x="148981" y="0"/>
                  </a:lnTo>
                  <a:lnTo>
                    <a:pt x="196071" y="6827"/>
                  </a:lnTo>
                  <a:lnTo>
                    <a:pt x="236967" y="25840"/>
                  </a:lnTo>
                  <a:lnTo>
                    <a:pt x="269217" y="54830"/>
                  </a:lnTo>
                  <a:lnTo>
                    <a:pt x="290366" y="91594"/>
                  </a:lnTo>
                  <a:lnTo>
                    <a:pt x="297961" y="133925"/>
                  </a:lnTo>
                  <a:close/>
                </a:path>
                <a:path w="298450" h="267970">
                  <a:moveTo>
                    <a:pt x="148980" y="267848"/>
                  </a:moveTo>
                  <a:lnTo>
                    <a:pt x="101891" y="261020"/>
                  </a:lnTo>
                  <a:lnTo>
                    <a:pt x="60994" y="242008"/>
                  </a:lnTo>
                  <a:lnTo>
                    <a:pt x="28744" y="213017"/>
                  </a:lnTo>
                  <a:lnTo>
                    <a:pt x="7595" y="176254"/>
                  </a:lnTo>
                  <a:lnTo>
                    <a:pt x="0" y="133923"/>
                  </a:lnTo>
                  <a:lnTo>
                    <a:pt x="297961" y="133925"/>
                  </a:lnTo>
                  <a:lnTo>
                    <a:pt x="290366" y="176254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8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706053" y="5699347"/>
              <a:ext cx="298450" cy="267970"/>
            </a:xfrm>
            <a:custGeom>
              <a:rect l="l" t="t" r="r" b="b"/>
              <a:pathLst>
                <a:path w="298450" h="267970">
                  <a:moveTo>
                    <a:pt x="0" y="133925"/>
                  </a:moveTo>
                  <a:lnTo>
                    <a:pt x="7595" y="91594"/>
                  </a:lnTo>
                  <a:lnTo>
                    <a:pt x="28745" y="54830"/>
                  </a:lnTo>
                  <a:lnTo>
                    <a:pt x="60995" y="25840"/>
                  </a:lnTo>
                  <a:lnTo>
                    <a:pt x="101891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6" y="25839"/>
                  </a:lnTo>
                  <a:lnTo>
                    <a:pt x="269216" y="54830"/>
                  </a:lnTo>
                  <a:lnTo>
                    <a:pt x="290366" y="91593"/>
                  </a:lnTo>
                  <a:lnTo>
                    <a:pt x="297961" y="133924"/>
                  </a:lnTo>
                  <a:lnTo>
                    <a:pt x="290366" y="176254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8"/>
                  </a:lnTo>
                  <a:lnTo>
                    <a:pt x="101891" y="261020"/>
                  </a:lnTo>
                  <a:lnTo>
                    <a:pt x="60994" y="242008"/>
                  </a:lnTo>
                  <a:lnTo>
                    <a:pt x="28744" y="213017"/>
                  </a:lnTo>
                  <a:lnTo>
                    <a:pt x="7595" y="176254"/>
                  </a:lnTo>
                  <a:lnTo>
                    <a:pt x="0" y="133923"/>
                  </a:lnTo>
                  <a:close/>
                </a:path>
              </a:pathLst>
            </a:custGeom>
            <a:ln w="25400">
              <a:solidFill>
                <a:srgbClr val="E7F5F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139700" y="927099"/>
              <a:ext cx="755650" cy="4981575"/>
            </a:xfrm>
            <a:custGeom>
              <a:rect l="l" t="t" r="r" b="b"/>
              <a:pathLst>
                <a:path w="755650" h="4981575">
                  <a:moveTo>
                    <a:pt x="755637" y="4906175"/>
                  </a:moveTo>
                  <a:lnTo>
                    <a:pt x="749719" y="4876825"/>
                  </a:lnTo>
                  <a:lnTo>
                    <a:pt x="733552" y="4852860"/>
                  </a:lnTo>
                  <a:lnTo>
                    <a:pt x="709587" y="4836693"/>
                  </a:lnTo>
                  <a:lnTo>
                    <a:pt x="680237" y="4830775"/>
                  </a:lnTo>
                  <a:lnTo>
                    <a:pt x="75399" y="4830775"/>
                  </a:lnTo>
                  <a:lnTo>
                    <a:pt x="46050" y="4836693"/>
                  </a:lnTo>
                  <a:lnTo>
                    <a:pt x="22085" y="4852860"/>
                  </a:lnTo>
                  <a:lnTo>
                    <a:pt x="5918" y="4876825"/>
                  </a:lnTo>
                  <a:lnTo>
                    <a:pt x="0" y="4906175"/>
                  </a:lnTo>
                  <a:lnTo>
                    <a:pt x="5918" y="4935525"/>
                  </a:lnTo>
                  <a:lnTo>
                    <a:pt x="22085" y="4959489"/>
                  </a:lnTo>
                  <a:lnTo>
                    <a:pt x="46050" y="4975657"/>
                  </a:lnTo>
                  <a:lnTo>
                    <a:pt x="75399" y="4981575"/>
                  </a:lnTo>
                  <a:lnTo>
                    <a:pt x="680237" y="4981575"/>
                  </a:lnTo>
                  <a:lnTo>
                    <a:pt x="709587" y="4975657"/>
                  </a:lnTo>
                  <a:lnTo>
                    <a:pt x="733552" y="4959489"/>
                  </a:lnTo>
                  <a:lnTo>
                    <a:pt x="749719" y="4935525"/>
                  </a:lnTo>
                  <a:lnTo>
                    <a:pt x="755637" y="4906175"/>
                  </a:lnTo>
                  <a:close/>
                </a:path>
                <a:path w="755650" h="4981575">
                  <a:moveTo>
                    <a:pt x="755637" y="3734600"/>
                  </a:moveTo>
                  <a:lnTo>
                    <a:pt x="749719" y="3705250"/>
                  </a:lnTo>
                  <a:lnTo>
                    <a:pt x="733552" y="3681285"/>
                  </a:lnTo>
                  <a:lnTo>
                    <a:pt x="709587" y="3665118"/>
                  </a:lnTo>
                  <a:lnTo>
                    <a:pt x="680237" y="3659200"/>
                  </a:lnTo>
                  <a:lnTo>
                    <a:pt x="75399" y="3659200"/>
                  </a:lnTo>
                  <a:lnTo>
                    <a:pt x="46050" y="3665118"/>
                  </a:lnTo>
                  <a:lnTo>
                    <a:pt x="22085" y="3681285"/>
                  </a:lnTo>
                  <a:lnTo>
                    <a:pt x="5918" y="3705250"/>
                  </a:lnTo>
                  <a:lnTo>
                    <a:pt x="0" y="3734600"/>
                  </a:lnTo>
                  <a:lnTo>
                    <a:pt x="5918" y="3763949"/>
                  </a:lnTo>
                  <a:lnTo>
                    <a:pt x="22085" y="3787914"/>
                  </a:lnTo>
                  <a:lnTo>
                    <a:pt x="46050" y="3804081"/>
                  </a:lnTo>
                  <a:lnTo>
                    <a:pt x="75399" y="3810000"/>
                  </a:lnTo>
                  <a:lnTo>
                    <a:pt x="680237" y="3810000"/>
                  </a:lnTo>
                  <a:lnTo>
                    <a:pt x="709587" y="3804081"/>
                  </a:lnTo>
                  <a:lnTo>
                    <a:pt x="733552" y="3787914"/>
                  </a:lnTo>
                  <a:lnTo>
                    <a:pt x="749719" y="3763949"/>
                  </a:lnTo>
                  <a:lnTo>
                    <a:pt x="755637" y="3734600"/>
                  </a:lnTo>
                  <a:close/>
                </a:path>
                <a:path w="755650" h="4981575">
                  <a:moveTo>
                    <a:pt x="755637" y="2514600"/>
                  </a:moveTo>
                  <a:lnTo>
                    <a:pt x="749655" y="2484945"/>
                  </a:lnTo>
                  <a:lnTo>
                    <a:pt x="733323" y="2460726"/>
                  </a:lnTo>
                  <a:lnTo>
                    <a:pt x="709104" y="2444394"/>
                  </a:lnTo>
                  <a:lnTo>
                    <a:pt x="679437" y="2438400"/>
                  </a:lnTo>
                  <a:lnTo>
                    <a:pt x="76187" y="2438400"/>
                  </a:lnTo>
                  <a:lnTo>
                    <a:pt x="46532" y="2444394"/>
                  </a:lnTo>
                  <a:lnTo>
                    <a:pt x="22313" y="2460726"/>
                  </a:lnTo>
                  <a:lnTo>
                    <a:pt x="5981" y="2484945"/>
                  </a:lnTo>
                  <a:lnTo>
                    <a:pt x="0" y="2514600"/>
                  </a:lnTo>
                  <a:lnTo>
                    <a:pt x="5981" y="2544267"/>
                  </a:lnTo>
                  <a:lnTo>
                    <a:pt x="22313" y="2568486"/>
                  </a:lnTo>
                  <a:lnTo>
                    <a:pt x="46532" y="2584818"/>
                  </a:lnTo>
                  <a:lnTo>
                    <a:pt x="76200" y="2590800"/>
                  </a:lnTo>
                  <a:lnTo>
                    <a:pt x="679450" y="2590800"/>
                  </a:lnTo>
                  <a:lnTo>
                    <a:pt x="709104" y="2584818"/>
                  </a:lnTo>
                  <a:lnTo>
                    <a:pt x="733323" y="2568486"/>
                  </a:lnTo>
                  <a:lnTo>
                    <a:pt x="749655" y="2544267"/>
                  </a:lnTo>
                  <a:lnTo>
                    <a:pt x="755637" y="2514600"/>
                  </a:lnTo>
                  <a:close/>
                </a:path>
                <a:path w="755650" h="4981575">
                  <a:moveTo>
                    <a:pt x="755637" y="1272387"/>
                  </a:moveTo>
                  <a:lnTo>
                    <a:pt x="749719" y="1243037"/>
                  </a:lnTo>
                  <a:lnTo>
                    <a:pt x="733552" y="1219073"/>
                  </a:lnTo>
                  <a:lnTo>
                    <a:pt x="709587" y="1202905"/>
                  </a:lnTo>
                  <a:lnTo>
                    <a:pt x="680237" y="1196975"/>
                  </a:lnTo>
                  <a:lnTo>
                    <a:pt x="75399" y="1196975"/>
                  </a:lnTo>
                  <a:lnTo>
                    <a:pt x="46050" y="1202905"/>
                  </a:lnTo>
                  <a:lnTo>
                    <a:pt x="22085" y="1219073"/>
                  </a:lnTo>
                  <a:lnTo>
                    <a:pt x="5918" y="1243037"/>
                  </a:lnTo>
                  <a:lnTo>
                    <a:pt x="0" y="1272387"/>
                  </a:lnTo>
                  <a:lnTo>
                    <a:pt x="5918" y="1301737"/>
                  </a:lnTo>
                  <a:lnTo>
                    <a:pt x="22085" y="1325702"/>
                  </a:lnTo>
                  <a:lnTo>
                    <a:pt x="46050" y="1341869"/>
                  </a:lnTo>
                  <a:lnTo>
                    <a:pt x="75399" y="1347800"/>
                  </a:lnTo>
                  <a:lnTo>
                    <a:pt x="680237" y="1347800"/>
                  </a:lnTo>
                  <a:lnTo>
                    <a:pt x="709587" y="1341869"/>
                  </a:lnTo>
                  <a:lnTo>
                    <a:pt x="733552" y="1325702"/>
                  </a:lnTo>
                  <a:lnTo>
                    <a:pt x="749719" y="1301737"/>
                  </a:lnTo>
                  <a:lnTo>
                    <a:pt x="755637" y="1272387"/>
                  </a:lnTo>
                  <a:close/>
                </a:path>
                <a:path w="755650" h="4981575">
                  <a:moveTo>
                    <a:pt x="755637" y="75412"/>
                  </a:moveTo>
                  <a:lnTo>
                    <a:pt x="749719" y="46062"/>
                  </a:lnTo>
                  <a:lnTo>
                    <a:pt x="733552" y="22098"/>
                  </a:lnTo>
                  <a:lnTo>
                    <a:pt x="709587" y="5930"/>
                  </a:lnTo>
                  <a:lnTo>
                    <a:pt x="680237" y="0"/>
                  </a:lnTo>
                  <a:lnTo>
                    <a:pt x="75399" y="0"/>
                  </a:lnTo>
                  <a:lnTo>
                    <a:pt x="46050" y="5930"/>
                  </a:lnTo>
                  <a:lnTo>
                    <a:pt x="22085" y="22098"/>
                  </a:lnTo>
                  <a:lnTo>
                    <a:pt x="5918" y="46062"/>
                  </a:lnTo>
                  <a:lnTo>
                    <a:pt x="0" y="75412"/>
                  </a:lnTo>
                  <a:lnTo>
                    <a:pt x="5918" y="104762"/>
                  </a:lnTo>
                  <a:lnTo>
                    <a:pt x="22085" y="128727"/>
                  </a:lnTo>
                  <a:lnTo>
                    <a:pt x="46050" y="144894"/>
                  </a:lnTo>
                  <a:lnTo>
                    <a:pt x="75399" y="150825"/>
                  </a:lnTo>
                  <a:lnTo>
                    <a:pt x="680237" y="150825"/>
                  </a:lnTo>
                  <a:lnTo>
                    <a:pt x="709587" y="144894"/>
                  </a:lnTo>
                  <a:lnTo>
                    <a:pt x="733552" y="128727"/>
                  </a:lnTo>
                  <a:lnTo>
                    <a:pt x="749719" y="104762"/>
                  </a:lnTo>
                  <a:lnTo>
                    <a:pt x="755637" y="75412"/>
                  </a:lnTo>
                  <a:close/>
                </a:path>
              </a:pathLst>
            </a:custGeom>
            <a:solidFill>
              <a:srgbClr val="AEDAD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1498648" y="4090700"/>
              <a:ext cx="5007610" cy="662305"/>
            </a:xfrm>
            <a:custGeom>
              <a:rect l="l" t="t" r="r" b="b"/>
              <a:pathLst>
                <a:path w="5007609" h="662304">
                  <a:moveTo>
                    <a:pt x="0" y="304995"/>
                  </a:moveTo>
                  <a:lnTo>
                    <a:pt x="3124" y="362182"/>
                  </a:lnTo>
                  <a:lnTo>
                    <a:pt x="10884" y="414145"/>
                  </a:lnTo>
                  <a:lnTo>
                    <a:pt x="23169" y="460958"/>
                  </a:lnTo>
                  <a:lnTo>
                    <a:pt x="39870" y="502691"/>
                  </a:lnTo>
                  <a:lnTo>
                    <a:pt x="60877" y="539415"/>
                  </a:lnTo>
                  <a:lnTo>
                    <a:pt x="86080" y="571203"/>
                  </a:lnTo>
                  <a:lnTo>
                    <a:pt x="115368" y="598127"/>
                  </a:lnTo>
                  <a:lnTo>
                    <a:pt x="148633" y="620256"/>
                  </a:lnTo>
                  <a:lnTo>
                    <a:pt x="185763" y="637664"/>
                  </a:lnTo>
                  <a:lnTo>
                    <a:pt x="226649" y="650422"/>
                  </a:lnTo>
                  <a:lnTo>
                    <a:pt x="271182" y="658602"/>
                  </a:lnTo>
                  <a:lnTo>
                    <a:pt x="319251" y="662274"/>
                  </a:lnTo>
                  <a:lnTo>
                    <a:pt x="5007044" y="660451"/>
                  </a:lnTo>
                </a:path>
                <a:path w="5007609" h="662304">
                  <a:moveTo>
                    <a:pt x="217394" y="0"/>
                  </a:moveTo>
                  <a:lnTo>
                    <a:pt x="5007044" y="0"/>
                  </a:lnTo>
                </a:path>
              </a:pathLst>
            </a:custGeom>
            <a:ln w="25400">
              <a:solidFill>
                <a:srgbClr val="5DB5B4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338263" y="3940276"/>
              <a:ext cx="331816" cy="422264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6486511" y="3702050"/>
              <a:ext cx="443230" cy="557530"/>
            </a:xfrm>
            <a:custGeom>
              <a:rect l="l" t="t" r="r" b="b"/>
              <a:pathLst>
                <a:path w="443229" h="557529">
                  <a:moveTo>
                    <a:pt x="0" y="506476"/>
                  </a:moveTo>
                  <a:lnTo>
                    <a:pt x="0" y="62803"/>
                  </a:lnTo>
                  <a:lnTo>
                    <a:pt x="4984" y="38460"/>
                  </a:lnTo>
                  <a:lnTo>
                    <a:pt x="18539" y="18486"/>
                  </a:lnTo>
                  <a:lnTo>
                    <a:pt x="38572" y="4969"/>
                  </a:lnTo>
                  <a:lnTo>
                    <a:pt x="62985" y="0"/>
                  </a:lnTo>
                  <a:lnTo>
                    <a:pt x="442926" y="0"/>
                  </a:lnTo>
                  <a:lnTo>
                    <a:pt x="442926" y="20934"/>
                  </a:lnTo>
                  <a:lnTo>
                    <a:pt x="62985" y="20934"/>
                  </a:lnTo>
                  <a:lnTo>
                    <a:pt x="46709" y="24247"/>
                  </a:lnTo>
                  <a:lnTo>
                    <a:pt x="33354" y="33258"/>
                  </a:lnTo>
                  <a:lnTo>
                    <a:pt x="24317" y="46574"/>
                  </a:lnTo>
                  <a:lnTo>
                    <a:pt x="20994" y="62803"/>
                  </a:lnTo>
                  <a:lnTo>
                    <a:pt x="20994" y="447724"/>
                  </a:lnTo>
                  <a:lnTo>
                    <a:pt x="442926" y="447724"/>
                  </a:lnTo>
                  <a:lnTo>
                    <a:pt x="442926" y="451101"/>
                  </a:lnTo>
                  <a:lnTo>
                    <a:pt x="420577" y="494320"/>
                  </a:lnTo>
                  <a:lnTo>
                    <a:pt x="421423" y="505800"/>
                  </a:lnTo>
                  <a:lnTo>
                    <a:pt x="677" y="505800"/>
                  </a:lnTo>
                  <a:lnTo>
                    <a:pt x="0" y="506476"/>
                  </a:lnTo>
                  <a:close/>
                </a:path>
                <a:path w="443229" h="557529">
                  <a:moveTo>
                    <a:pt x="71111" y="254588"/>
                  </a:moveTo>
                  <a:lnTo>
                    <a:pt x="71111" y="20934"/>
                  </a:lnTo>
                  <a:lnTo>
                    <a:pt x="160510" y="20934"/>
                  </a:lnTo>
                  <a:lnTo>
                    <a:pt x="160510" y="189759"/>
                  </a:lnTo>
                  <a:lnTo>
                    <a:pt x="115811" y="189759"/>
                  </a:lnTo>
                  <a:lnTo>
                    <a:pt x="71111" y="254588"/>
                  </a:lnTo>
                  <a:close/>
                </a:path>
                <a:path w="443229" h="557529">
                  <a:moveTo>
                    <a:pt x="442926" y="447724"/>
                  </a:moveTo>
                  <a:lnTo>
                    <a:pt x="20994" y="447724"/>
                  </a:lnTo>
                  <a:lnTo>
                    <a:pt x="29841" y="440813"/>
                  </a:lnTo>
                  <a:lnTo>
                    <a:pt x="39958" y="435485"/>
                  </a:lnTo>
                  <a:lnTo>
                    <a:pt x="51091" y="432055"/>
                  </a:lnTo>
                  <a:lnTo>
                    <a:pt x="62985" y="430842"/>
                  </a:lnTo>
                  <a:lnTo>
                    <a:pt x="421931" y="430842"/>
                  </a:lnTo>
                  <a:lnTo>
                    <a:pt x="421931" y="20934"/>
                  </a:lnTo>
                  <a:lnTo>
                    <a:pt x="442926" y="20934"/>
                  </a:lnTo>
                  <a:lnTo>
                    <a:pt x="442926" y="447724"/>
                  </a:lnTo>
                  <a:close/>
                </a:path>
                <a:path w="443229" h="557529">
                  <a:moveTo>
                    <a:pt x="160510" y="254588"/>
                  </a:moveTo>
                  <a:lnTo>
                    <a:pt x="115811" y="189759"/>
                  </a:lnTo>
                  <a:lnTo>
                    <a:pt x="160510" y="189759"/>
                  </a:lnTo>
                  <a:lnTo>
                    <a:pt x="160510" y="254588"/>
                  </a:lnTo>
                  <a:close/>
                </a:path>
                <a:path w="443229" h="557529">
                  <a:moveTo>
                    <a:pt x="432090" y="557123"/>
                  </a:moveTo>
                  <a:lnTo>
                    <a:pt x="62985" y="557123"/>
                  </a:lnTo>
                  <a:lnTo>
                    <a:pt x="40963" y="553188"/>
                  </a:lnTo>
                  <a:lnTo>
                    <a:pt x="22434" y="542351"/>
                  </a:lnTo>
                  <a:lnTo>
                    <a:pt x="8603" y="526070"/>
                  </a:lnTo>
                  <a:lnTo>
                    <a:pt x="677" y="505800"/>
                  </a:lnTo>
                  <a:lnTo>
                    <a:pt x="421423" y="505800"/>
                  </a:lnTo>
                  <a:lnTo>
                    <a:pt x="421900" y="512258"/>
                  </a:lnTo>
                  <a:lnTo>
                    <a:pt x="425064" y="525384"/>
                  </a:lnTo>
                  <a:lnTo>
                    <a:pt x="428863" y="533446"/>
                  </a:lnTo>
                  <a:lnTo>
                    <a:pt x="432090" y="536189"/>
                  </a:lnTo>
                  <a:lnTo>
                    <a:pt x="432090" y="557123"/>
                  </a:lnTo>
                  <a:close/>
                </a:path>
              </a:pathLst>
            </a:custGeom>
            <a:solidFill>
              <a:srgbClr val="5DB5B4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102210" y="315093"/>
              <a:ext cx="4021653" cy="2437348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1616075" y="5441950"/>
              <a:ext cx="5302250" cy="1025525"/>
            </a:xfrm>
            <a:custGeom>
              <a:rect l="l" t="t" r="r" b="b"/>
              <a:pathLst>
                <a:path w="5302250" h="1025525">
                  <a:moveTo>
                    <a:pt x="1369618" y="884809"/>
                  </a:moveTo>
                  <a:lnTo>
                    <a:pt x="1366735" y="872223"/>
                  </a:lnTo>
                  <a:lnTo>
                    <a:pt x="1358861" y="861936"/>
                  </a:lnTo>
                  <a:lnTo>
                    <a:pt x="1347177" y="855002"/>
                  </a:lnTo>
                  <a:lnTo>
                    <a:pt x="1332890" y="852449"/>
                  </a:lnTo>
                  <a:lnTo>
                    <a:pt x="1185392" y="852449"/>
                  </a:lnTo>
                  <a:lnTo>
                    <a:pt x="1185392" y="382993"/>
                  </a:lnTo>
                  <a:lnTo>
                    <a:pt x="1182522" y="370395"/>
                  </a:lnTo>
                  <a:lnTo>
                    <a:pt x="1174699" y="360121"/>
                  </a:lnTo>
                  <a:lnTo>
                    <a:pt x="1163193" y="353174"/>
                  </a:lnTo>
                  <a:lnTo>
                    <a:pt x="1149210" y="350634"/>
                  </a:lnTo>
                  <a:lnTo>
                    <a:pt x="1040650" y="350634"/>
                  </a:lnTo>
                  <a:lnTo>
                    <a:pt x="1026350" y="353174"/>
                  </a:lnTo>
                  <a:lnTo>
                    <a:pt x="1014666" y="360121"/>
                  </a:lnTo>
                  <a:lnTo>
                    <a:pt x="1006792" y="370395"/>
                  </a:lnTo>
                  <a:lnTo>
                    <a:pt x="1003909" y="382993"/>
                  </a:lnTo>
                  <a:lnTo>
                    <a:pt x="1003909" y="852449"/>
                  </a:lnTo>
                  <a:lnTo>
                    <a:pt x="973759" y="852449"/>
                  </a:lnTo>
                  <a:lnTo>
                    <a:pt x="973759" y="303301"/>
                  </a:lnTo>
                  <a:lnTo>
                    <a:pt x="970864" y="290982"/>
                  </a:lnTo>
                  <a:lnTo>
                    <a:pt x="962990" y="280847"/>
                  </a:lnTo>
                  <a:lnTo>
                    <a:pt x="951318" y="273964"/>
                  </a:lnTo>
                  <a:lnTo>
                    <a:pt x="937018" y="271424"/>
                  </a:lnTo>
                  <a:lnTo>
                    <a:pt x="828459" y="271424"/>
                  </a:lnTo>
                  <a:lnTo>
                    <a:pt x="814476" y="273964"/>
                  </a:lnTo>
                  <a:lnTo>
                    <a:pt x="802957" y="280847"/>
                  </a:lnTo>
                  <a:lnTo>
                    <a:pt x="795147" y="290982"/>
                  </a:lnTo>
                  <a:lnTo>
                    <a:pt x="792276" y="303301"/>
                  </a:lnTo>
                  <a:lnTo>
                    <a:pt x="792276" y="852449"/>
                  </a:lnTo>
                  <a:lnTo>
                    <a:pt x="739089" y="852449"/>
                  </a:lnTo>
                  <a:lnTo>
                    <a:pt x="740181" y="848106"/>
                  </a:lnTo>
                  <a:lnTo>
                    <a:pt x="740727" y="843280"/>
                  </a:lnTo>
                  <a:lnTo>
                    <a:pt x="739635" y="838936"/>
                  </a:lnTo>
                  <a:lnTo>
                    <a:pt x="653491" y="423570"/>
                  </a:lnTo>
                  <a:lnTo>
                    <a:pt x="592302" y="128460"/>
                  </a:lnTo>
                  <a:lnTo>
                    <a:pt x="563537" y="99618"/>
                  </a:lnTo>
                  <a:lnTo>
                    <a:pt x="548830" y="99491"/>
                  </a:lnTo>
                  <a:lnTo>
                    <a:pt x="483590" y="109931"/>
                  </a:lnTo>
                  <a:lnTo>
                    <a:pt x="483590" y="852449"/>
                  </a:lnTo>
                  <a:lnTo>
                    <a:pt x="394766" y="852449"/>
                  </a:lnTo>
                  <a:lnTo>
                    <a:pt x="394766" y="423570"/>
                  </a:lnTo>
                  <a:lnTo>
                    <a:pt x="483590" y="852449"/>
                  </a:lnTo>
                  <a:lnTo>
                    <a:pt x="483590" y="109931"/>
                  </a:lnTo>
                  <a:lnTo>
                    <a:pt x="370636" y="127977"/>
                  </a:lnTo>
                  <a:lnTo>
                    <a:pt x="370090" y="127977"/>
                  </a:lnTo>
                  <a:lnTo>
                    <a:pt x="369544" y="128460"/>
                  </a:lnTo>
                  <a:lnTo>
                    <a:pt x="368998" y="128460"/>
                  </a:lnTo>
                  <a:lnTo>
                    <a:pt x="365696" y="127495"/>
                  </a:lnTo>
                  <a:lnTo>
                    <a:pt x="361861" y="127012"/>
                  </a:lnTo>
                  <a:lnTo>
                    <a:pt x="176542" y="127012"/>
                  </a:lnTo>
                  <a:lnTo>
                    <a:pt x="162560" y="129552"/>
                  </a:lnTo>
                  <a:lnTo>
                    <a:pt x="151041" y="136436"/>
                  </a:lnTo>
                  <a:lnTo>
                    <a:pt x="143230" y="146583"/>
                  </a:lnTo>
                  <a:lnTo>
                    <a:pt x="140360" y="158889"/>
                  </a:lnTo>
                  <a:lnTo>
                    <a:pt x="140360" y="852449"/>
                  </a:lnTo>
                  <a:lnTo>
                    <a:pt x="72910" y="852449"/>
                  </a:lnTo>
                  <a:lnTo>
                    <a:pt x="72910" y="119773"/>
                  </a:lnTo>
                  <a:lnTo>
                    <a:pt x="36728" y="87896"/>
                  </a:lnTo>
                  <a:lnTo>
                    <a:pt x="22428" y="90360"/>
                  </a:lnTo>
                  <a:lnTo>
                    <a:pt x="10756" y="97129"/>
                  </a:lnTo>
                  <a:lnTo>
                    <a:pt x="2882" y="107251"/>
                  </a:lnTo>
                  <a:lnTo>
                    <a:pt x="0" y="119773"/>
                  </a:lnTo>
                  <a:lnTo>
                    <a:pt x="0" y="884809"/>
                  </a:lnTo>
                  <a:lnTo>
                    <a:pt x="2882" y="897128"/>
                  </a:lnTo>
                  <a:lnTo>
                    <a:pt x="10756" y="907275"/>
                  </a:lnTo>
                  <a:lnTo>
                    <a:pt x="22428" y="914158"/>
                  </a:lnTo>
                  <a:lnTo>
                    <a:pt x="36728" y="916686"/>
                  </a:lnTo>
                  <a:lnTo>
                    <a:pt x="1332890" y="916686"/>
                  </a:lnTo>
                  <a:lnTo>
                    <a:pt x="1347177" y="914158"/>
                  </a:lnTo>
                  <a:lnTo>
                    <a:pt x="1358861" y="907275"/>
                  </a:lnTo>
                  <a:lnTo>
                    <a:pt x="1366735" y="897128"/>
                  </a:lnTo>
                  <a:lnTo>
                    <a:pt x="1369618" y="884809"/>
                  </a:lnTo>
                  <a:close/>
                </a:path>
                <a:path w="5302250" h="1025525">
                  <a:moveTo>
                    <a:pt x="1777479" y="470065"/>
                  </a:moveTo>
                  <a:lnTo>
                    <a:pt x="1769160" y="462445"/>
                  </a:lnTo>
                  <a:lnTo>
                    <a:pt x="1748663" y="462445"/>
                  </a:lnTo>
                  <a:lnTo>
                    <a:pt x="1740357" y="470065"/>
                  </a:lnTo>
                  <a:lnTo>
                    <a:pt x="1740357" y="487845"/>
                  </a:lnTo>
                  <a:lnTo>
                    <a:pt x="1748663" y="495465"/>
                  </a:lnTo>
                  <a:lnTo>
                    <a:pt x="1769160" y="495465"/>
                  </a:lnTo>
                  <a:lnTo>
                    <a:pt x="1777479" y="487845"/>
                  </a:lnTo>
                  <a:lnTo>
                    <a:pt x="1777479" y="470065"/>
                  </a:lnTo>
                  <a:close/>
                </a:path>
                <a:path w="5302250" h="1025525">
                  <a:moveTo>
                    <a:pt x="2360168" y="449745"/>
                  </a:moveTo>
                  <a:lnTo>
                    <a:pt x="2353322" y="405295"/>
                  </a:lnTo>
                  <a:lnTo>
                    <a:pt x="2334031" y="364655"/>
                  </a:lnTo>
                  <a:lnTo>
                    <a:pt x="2322969" y="351980"/>
                  </a:lnTo>
                  <a:lnTo>
                    <a:pt x="2322969" y="449745"/>
                  </a:lnTo>
                  <a:lnTo>
                    <a:pt x="2315108" y="492925"/>
                  </a:lnTo>
                  <a:lnTo>
                    <a:pt x="2293226" y="529755"/>
                  </a:lnTo>
                  <a:lnTo>
                    <a:pt x="2259876" y="558965"/>
                  </a:lnTo>
                  <a:lnTo>
                    <a:pt x="2217623" y="579285"/>
                  </a:lnTo>
                  <a:lnTo>
                    <a:pt x="2169033" y="585635"/>
                  </a:lnTo>
                  <a:lnTo>
                    <a:pt x="1422438" y="585635"/>
                  </a:lnTo>
                  <a:lnTo>
                    <a:pt x="1416837" y="580555"/>
                  </a:lnTo>
                  <a:lnTo>
                    <a:pt x="1416837" y="569125"/>
                  </a:lnTo>
                  <a:lnTo>
                    <a:pt x="1422438" y="564045"/>
                  </a:lnTo>
                  <a:lnTo>
                    <a:pt x="2163280" y="564045"/>
                  </a:lnTo>
                  <a:lnTo>
                    <a:pt x="2197912" y="560235"/>
                  </a:lnTo>
                  <a:lnTo>
                    <a:pt x="2256358" y="528485"/>
                  </a:lnTo>
                  <a:lnTo>
                    <a:pt x="2288730" y="477685"/>
                  </a:lnTo>
                  <a:lnTo>
                    <a:pt x="2292629" y="449745"/>
                  </a:lnTo>
                  <a:lnTo>
                    <a:pt x="2288730" y="421805"/>
                  </a:lnTo>
                  <a:lnTo>
                    <a:pt x="2277021" y="395135"/>
                  </a:lnTo>
                  <a:lnTo>
                    <a:pt x="2256358" y="371005"/>
                  </a:lnTo>
                  <a:lnTo>
                    <a:pt x="2255507" y="370408"/>
                  </a:lnTo>
                  <a:lnTo>
                    <a:pt x="2255507" y="449745"/>
                  </a:lnTo>
                  <a:lnTo>
                    <a:pt x="2252738" y="470065"/>
                  </a:lnTo>
                  <a:lnTo>
                    <a:pt x="2229662" y="506895"/>
                  </a:lnTo>
                  <a:lnTo>
                    <a:pt x="2187981" y="528485"/>
                  </a:lnTo>
                  <a:lnTo>
                    <a:pt x="2163280" y="531025"/>
                  </a:lnTo>
                  <a:lnTo>
                    <a:pt x="1494243" y="531025"/>
                  </a:lnTo>
                  <a:lnTo>
                    <a:pt x="1497368" y="522135"/>
                  </a:lnTo>
                  <a:lnTo>
                    <a:pt x="1500098" y="513245"/>
                  </a:lnTo>
                  <a:lnTo>
                    <a:pt x="1502448" y="504355"/>
                  </a:lnTo>
                  <a:lnTo>
                    <a:pt x="1504442" y="495465"/>
                  </a:lnTo>
                  <a:lnTo>
                    <a:pt x="1704911" y="495465"/>
                  </a:lnTo>
                  <a:lnTo>
                    <a:pt x="1713230" y="487845"/>
                  </a:lnTo>
                  <a:lnTo>
                    <a:pt x="1713230" y="468795"/>
                  </a:lnTo>
                  <a:lnTo>
                    <a:pt x="1704911" y="462445"/>
                  </a:lnTo>
                  <a:lnTo>
                    <a:pt x="1508455" y="462445"/>
                  </a:lnTo>
                  <a:lnTo>
                    <a:pt x="1508887" y="453555"/>
                  </a:lnTo>
                  <a:lnTo>
                    <a:pt x="1508887" y="445935"/>
                  </a:lnTo>
                  <a:lnTo>
                    <a:pt x="1508455" y="437045"/>
                  </a:lnTo>
                  <a:lnTo>
                    <a:pt x="1610563" y="437045"/>
                  </a:lnTo>
                  <a:lnTo>
                    <a:pt x="1618894" y="430695"/>
                  </a:lnTo>
                  <a:lnTo>
                    <a:pt x="1618894" y="411645"/>
                  </a:lnTo>
                  <a:lnTo>
                    <a:pt x="1610563" y="405295"/>
                  </a:lnTo>
                  <a:lnTo>
                    <a:pt x="1504442" y="405295"/>
                  </a:lnTo>
                  <a:lnTo>
                    <a:pt x="1502448" y="396405"/>
                  </a:lnTo>
                  <a:lnTo>
                    <a:pt x="1500098" y="386245"/>
                  </a:lnTo>
                  <a:lnTo>
                    <a:pt x="1497368" y="377355"/>
                  </a:lnTo>
                  <a:lnTo>
                    <a:pt x="1494243" y="368465"/>
                  </a:lnTo>
                  <a:lnTo>
                    <a:pt x="2163280" y="368465"/>
                  </a:lnTo>
                  <a:lnTo>
                    <a:pt x="2210473" y="379895"/>
                  </a:lnTo>
                  <a:lnTo>
                    <a:pt x="2244420" y="411645"/>
                  </a:lnTo>
                  <a:lnTo>
                    <a:pt x="2255507" y="449745"/>
                  </a:lnTo>
                  <a:lnTo>
                    <a:pt x="2255507" y="370408"/>
                  </a:lnTo>
                  <a:lnTo>
                    <a:pt x="2229472" y="351955"/>
                  </a:lnTo>
                  <a:lnTo>
                    <a:pt x="2197912" y="340525"/>
                  </a:lnTo>
                  <a:lnTo>
                    <a:pt x="2163280" y="335445"/>
                  </a:lnTo>
                  <a:lnTo>
                    <a:pt x="1422438" y="335445"/>
                  </a:lnTo>
                  <a:lnTo>
                    <a:pt x="1416837" y="330365"/>
                  </a:lnTo>
                  <a:lnTo>
                    <a:pt x="1416837" y="318935"/>
                  </a:lnTo>
                  <a:lnTo>
                    <a:pt x="1422438" y="313855"/>
                  </a:lnTo>
                  <a:lnTo>
                    <a:pt x="2169033" y="313855"/>
                  </a:lnTo>
                  <a:lnTo>
                    <a:pt x="2217623" y="321475"/>
                  </a:lnTo>
                  <a:lnTo>
                    <a:pt x="2259876" y="340525"/>
                  </a:lnTo>
                  <a:lnTo>
                    <a:pt x="2293226" y="369735"/>
                  </a:lnTo>
                  <a:lnTo>
                    <a:pt x="2315108" y="406565"/>
                  </a:lnTo>
                  <a:lnTo>
                    <a:pt x="2322969" y="449745"/>
                  </a:lnTo>
                  <a:lnTo>
                    <a:pt x="2322969" y="351980"/>
                  </a:lnTo>
                  <a:lnTo>
                    <a:pt x="2278977" y="313855"/>
                  </a:lnTo>
                  <a:lnTo>
                    <a:pt x="2219782" y="287185"/>
                  </a:lnTo>
                  <a:lnTo>
                    <a:pt x="2169033" y="282105"/>
                  </a:lnTo>
                  <a:lnTo>
                    <a:pt x="1429194" y="282105"/>
                  </a:lnTo>
                  <a:lnTo>
                    <a:pt x="1410017" y="284645"/>
                  </a:lnTo>
                  <a:lnTo>
                    <a:pt x="1394320" y="294805"/>
                  </a:lnTo>
                  <a:lnTo>
                    <a:pt x="1383690" y="307505"/>
                  </a:lnTo>
                  <a:lnTo>
                    <a:pt x="1379791" y="325285"/>
                  </a:lnTo>
                  <a:lnTo>
                    <a:pt x="1383690" y="341795"/>
                  </a:lnTo>
                  <a:lnTo>
                    <a:pt x="1394320" y="355765"/>
                  </a:lnTo>
                  <a:lnTo>
                    <a:pt x="1410017" y="364655"/>
                  </a:lnTo>
                  <a:lnTo>
                    <a:pt x="1429194" y="368465"/>
                  </a:lnTo>
                  <a:lnTo>
                    <a:pt x="1454899" y="368465"/>
                  </a:lnTo>
                  <a:lnTo>
                    <a:pt x="1467497" y="409105"/>
                  </a:lnTo>
                  <a:lnTo>
                    <a:pt x="1471701" y="449745"/>
                  </a:lnTo>
                  <a:lnTo>
                    <a:pt x="1467497" y="491655"/>
                  </a:lnTo>
                  <a:lnTo>
                    <a:pt x="1454899" y="531025"/>
                  </a:lnTo>
                  <a:lnTo>
                    <a:pt x="1429194" y="531025"/>
                  </a:lnTo>
                  <a:lnTo>
                    <a:pt x="1410017" y="534835"/>
                  </a:lnTo>
                  <a:lnTo>
                    <a:pt x="1394320" y="543725"/>
                  </a:lnTo>
                  <a:lnTo>
                    <a:pt x="1383690" y="557695"/>
                  </a:lnTo>
                  <a:lnTo>
                    <a:pt x="1379791" y="574205"/>
                  </a:lnTo>
                  <a:lnTo>
                    <a:pt x="1383690" y="591985"/>
                  </a:lnTo>
                  <a:lnTo>
                    <a:pt x="1394320" y="605955"/>
                  </a:lnTo>
                  <a:lnTo>
                    <a:pt x="1410017" y="614845"/>
                  </a:lnTo>
                  <a:lnTo>
                    <a:pt x="1429194" y="618655"/>
                  </a:lnTo>
                  <a:lnTo>
                    <a:pt x="1457909" y="618655"/>
                  </a:lnTo>
                  <a:lnTo>
                    <a:pt x="1425778" y="644055"/>
                  </a:lnTo>
                  <a:lnTo>
                    <a:pt x="1401140" y="677075"/>
                  </a:lnTo>
                  <a:lnTo>
                    <a:pt x="1385354" y="713905"/>
                  </a:lnTo>
                  <a:lnTo>
                    <a:pt x="1379791" y="754545"/>
                  </a:lnTo>
                  <a:lnTo>
                    <a:pt x="1383449" y="787565"/>
                  </a:lnTo>
                  <a:lnTo>
                    <a:pt x="1411782" y="847255"/>
                  </a:lnTo>
                  <a:lnTo>
                    <a:pt x="1461223" y="891705"/>
                  </a:lnTo>
                  <a:lnTo>
                    <a:pt x="1520164" y="917105"/>
                  </a:lnTo>
                  <a:lnTo>
                    <a:pt x="1552549" y="922185"/>
                  </a:lnTo>
                  <a:lnTo>
                    <a:pt x="1552549" y="1013625"/>
                  </a:lnTo>
                  <a:lnTo>
                    <a:pt x="1555991" y="1018705"/>
                  </a:lnTo>
                  <a:lnTo>
                    <a:pt x="1567192" y="1025055"/>
                  </a:lnTo>
                  <a:lnTo>
                    <a:pt x="1574088" y="1025055"/>
                  </a:lnTo>
                  <a:lnTo>
                    <a:pt x="1579829" y="1022515"/>
                  </a:lnTo>
                  <a:lnTo>
                    <a:pt x="1653781" y="986955"/>
                  </a:lnTo>
                  <a:lnTo>
                    <a:pt x="1727593" y="1022515"/>
                  </a:lnTo>
                  <a:lnTo>
                    <a:pt x="1730463" y="1023785"/>
                  </a:lnTo>
                  <a:lnTo>
                    <a:pt x="1742960" y="1023785"/>
                  </a:lnTo>
                  <a:lnTo>
                    <a:pt x="1745983" y="1022515"/>
                  </a:lnTo>
                  <a:lnTo>
                    <a:pt x="1751584" y="1018705"/>
                  </a:lnTo>
                  <a:lnTo>
                    <a:pt x="1755025" y="1013625"/>
                  </a:lnTo>
                  <a:lnTo>
                    <a:pt x="1755025" y="986955"/>
                  </a:lnTo>
                  <a:lnTo>
                    <a:pt x="1755025" y="980605"/>
                  </a:lnTo>
                  <a:lnTo>
                    <a:pt x="1755025" y="922185"/>
                  </a:lnTo>
                  <a:lnTo>
                    <a:pt x="2310625" y="922185"/>
                  </a:lnTo>
                  <a:lnTo>
                    <a:pt x="2329865" y="919645"/>
                  </a:lnTo>
                  <a:lnTo>
                    <a:pt x="2345626" y="909485"/>
                  </a:lnTo>
                  <a:lnTo>
                    <a:pt x="2356256" y="895515"/>
                  </a:lnTo>
                  <a:lnTo>
                    <a:pt x="2357463" y="890435"/>
                  </a:lnTo>
                  <a:lnTo>
                    <a:pt x="2360168" y="879005"/>
                  </a:lnTo>
                  <a:lnTo>
                    <a:pt x="2359215" y="870115"/>
                  </a:lnTo>
                  <a:lnTo>
                    <a:pt x="2358275" y="867575"/>
                  </a:lnTo>
                  <a:lnTo>
                    <a:pt x="2356408" y="862495"/>
                  </a:lnTo>
                  <a:lnTo>
                    <a:pt x="2322969" y="836561"/>
                  </a:lnTo>
                  <a:lnTo>
                    <a:pt x="2322969" y="876465"/>
                  </a:lnTo>
                  <a:lnTo>
                    <a:pt x="2322969" y="885355"/>
                  </a:lnTo>
                  <a:lnTo>
                    <a:pt x="2317508" y="890435"/>
                  </a:lnTo>
                  <a:lnTo>
                    <a:pt x="1755025" y="890435"/>
                  </a:lnTo>
                  <a:lnTo>
                    <a:pt x="1755025" y="867575"/>
                  </a:lnTo>
                  <a:lnTo>
                    <a:pt x="2313927" y="867575"/>
                  </a:lnTo>
                  <a:lnTo>
                    <a:pt x="2317077" y="868845"/>
                  </a:lnTo>
                  <a:lnTo>
                    <a:pt x="2321674" y="873925"/>
                  </a:lnTo>
                  <a:lnTo>
                    <a:pt x="2322969" y="876465"/>
                  </a:lnTo>
                  <a:lnTo>
                    <a:pt x="2322969" y="836561"/>
                  </a:lnTo>
                  <a:lnTo>
                    <a:pt x="2320340" y="835825"/>
                  </a:lnTo>
                  <a:lnTo>
                    <a:pt x="2285060" y="835825"/>
                  </a:lnTo>
                  <a:lnTo>
                    <a:pt x="2279815" y="821855"/>
                  </a:lnTo>
                  <a:lnTo>
                    <a:pt x="2269833" y="781215"/>
                  </a:lnTo>
                  <a:lnTo>
                    <a:pt x="2268182" y="749465"/>
                  </a:lnTo>
                  <a:lnTo>
                    <a:pt x="2268283" y="745655"/>
                  </a:lnTo>
                  <a:lnTo>
                    <a:pt x="2275509" y="699935"/>
                  </a:lnTo>
                  <a:lnTo>
                    <a:pt x="2285060" y="673265"/>
                  </a:lnTo>
                  <a:lnTo>
                    <a:pt x="2310625" y="673265"/>
                  </a:lnTo>
                  <a:lnTo>
                    <a:pt x="2329865" y="669455"/>
                  </a:lnTo>
                  <a:lnTo>
                    <a:pt x="2345626" y="660565"/>
                  </a:lnTo>
                  <a:lnTo>
                    <a:pt x="2356256" y="646595"/>
                  </a:lnTo>
                  <a:lnTo>
                    <a:pt x="2360168" y="628815"/>
                  </a:lnTo>
                  <a:lnTo>
                    <a:pt x="2359215" y="621195"/>
                  </a:lnTo>
                  <a:lnTo>
                    <a:pt x="2329535" y="589445"/>
                  </a:lnTo>
                  <a:lnTo>
                    <a:pt x="2322969" y="587641"/>
                  </a:lnTo>
                  <a:lnTo>
                    <a:pt x="2322969" y="626275"/>
                  </a:lnTo>
                  <a:lnTo>
                    <a:pt x="2322969" y="635165"/>
                  </a:lnTo>
                  <a:lnTo>
                    <a:pt x="2317508" y="640245"/>
                  </a:lnTo>
                  <a:lnTo>
                    <a:pt x="2245715" y="640245"/>
                  </a:lnTo>
                  <a:lnTo>
                    <a:pt x="2245715" y="673265"/>
                  </a:lnTo>
                  <a:lnTo>
                    <a:pt x="2242566" y="682155"/>
                  </a:lnTo>
                  <a:lnTo>
                    <a:pt x="2239784" y="691045"/>
                  </a:lnTo>
                  <a:lnTo>
                    <a:pt x="2237397" y="699935"/>
                  </a:lnTo>
                  <a:lnTo>
                    <a:pt x="2235377" y="708825"/>
                  </a:lnTo>
                  <a:lnTo>
                    <a:pt x="2129396" y="708825"/>
                  </a:lnTo>
                  <a:lnTo>
                    <a:pt x="2121065" y="716445"/>
                  </a:lnTo>
                  <a:lnTo>
                    <a:pt x="2121065" y="734225"/>
                  </a:lnTo>
                  <a:lnTo>
                    <a:pt x="2129396" y="741845"/>
                  </a:lnTo>
                  <a:lnTo>
                    <a:pt x="2231352" y="741845"/>
                  </a:lnTo>
                  <a:lnTo>
                    <a:pt x="2231059" y="745655"/>
                  </a:lnTo>
                  <a:lnTo>
                    <a:pt x="2231021" y="746925"/>
                  </a:lnTo>
                  <a:lnTo>
                    <a:pt x="2231059" y="762165"/>
                  </a:lnTo>
                  <a:lnTo>
                    <a:pt x="2231352" y="765975"/>
                  </a:lnTo>
                  <a:lnTo>
                    <a:pt x="2035048" y="765975"/>
                  </a:lnTo>
                  <a:lnTo>
                    <a:pt x="2026716" y="773595"/>
                  </a:lnTo>
                  <a:lnTo>
                    <a:pt x="2026716" y="791375"/>
                  </a:lnTo>
                  <a:lnTo>
                    <a:pt x="2035048" y="798995"/>
                  </a:lnTo>
                  <a:lnTo>
                    <a:pt x="2235377" y="798995"/>
                  </a:lnTo>
                  <a:lnTo>
                    <a:pt x="2237397" y="807885"/>
                  </a:lnTo>
                  <a:lnTo>
                    <a:pt x="2239784" y="818045"/>
                  </a:lnTo>
                  <a:lnTo>
                    <a:pt x="2242566" y="826935"/>
                  </a:lnTo>
                  <a:lnTo>
                    <a:pt x="2245715" y="835825"/>
                  </a:lnTo>
                  <a:lnTo>
                    <a:pt x="1755025" y="835825"/>
                  </a:lnTo>
                  <a:lnTo>
                    <a:pt x="1755025" y="798995"/>
                  </a:lnTo>
                  <a:lnTo>
                    <a:pt x="1825815" y="798995"/>
                  </a:lnTo>
                  <a:lnTo>
                    <a:pt x="1834146" y="791375"/>
                  </a:lnTo>
                  <a:lnTo>
                    <a:pt x="1834146" y="773595"/>
                  </a:lnTo>
                  <a:lnTo>
                    <a:pt x="1825815" y="765975"/>
                  </a:lnTo>
                  <a:lnTo>
                    <a:pt x="1717827" y="765975"/>
                  </a:lnTo>
                  <a:lnTo>
                    <a:pt x="1717827" y="798995"/>
                  </a:lnTo>
                  <a:lnTo>
                    <a:pt x="1717827" y="980605"/>
                  </a:lnTo>
                  <a:lnTo>
                    <a:pt x="1662544" y="953935"/>
                  </a:lnTo>
                  <a:lnTo>
                    <a:pt x="1659813" y="952665"/>
                  </a:lnTo>
                  <a:lnTo>
                    <a:pt x="1647748" y="952665"/>
                  </a:lnTo>
                  <a:lnTo>
                    <a:pt x="1645031" y="953935"/>
                  </a:lnTo>
                  <a:lnTo>
                    <a:pt x="1589595" y="980605"/>
                  </a:lnTo>
                  <a:lnTo>
                    <a:pt x="1589595" y="889165"/>
                  </a:lnTo>
                  <a:lnTo>
                    <a:pt x="1589595" y="832015"/>
                  </a:lnTo>
                  <a:lnTo>
                    <a:pt x="1589595" y="798995"/>
                  </a:lnTo>
                  <a:lnTo>
                    <a:pt x="1717827" y="798995"/>
                  </a:lnTo>
                  <a:lnTo>
                    <a:pt x="1717827" y="765975"/>
                  </a:lnTo>
                  <a:lnTo>
                    <a:pt x="1560880" y="765975"/>
                  </a:lnTo>
                  <a:lnTo>
                    <a:pt x="1552549" y="773595"/>
                  </a:lnTo>
                  <a:lnTo>
                    <a:pt x="1552549" y="832015"/>
                  </a:lnTo>
                  <a:lnTo>
                    <a:pt x="1544510" y="830745"/>
                  </a:lnTo>
                  <a:lnTo>
                    <a:pt x="1510106" y="810425"/>
                  </a:lnTo>
                  <a:lnTo>
                    <a:pt x="1487309" y="773595"/>
                  </a:lnTo>
                  <a:lnTo>
                    <a:pt x="1484477" y="754545"/>
                  </a:lnTo>
                  <a:lnTo>
                    <a:pt x="1485201" y="744385"/>
                  </a:lnTo>
                  <a:lnTo>
                    <a:pt x="1510296" y="697395"/>
                  </a:lnTo>
                  <a:lnTo>
                    <a:pt x="1551978" y="675805"/>
                  </a:lnTo>
                  <a:lnTo>
                    <a:pt x="1576666" y="673265"/>
                  </a:lnTo>
                  <a:lnTo>
                    <a:pt x="2245715" y="673265"/>
                  </a:lnTo>
                  <a:lnTo>
                    <a:pt x="2245715" y="640245"/>
                  </a:lnTo>
                  <a:lnTo>
                    <a:pt x="1576666" y="640245"/>
                  </a:lnTo>
                  <a:lnTo>
                    <a:pt x="1542034" y="644055"/>
                  </a:lnTo>
                  <a:lnTo>
                    <a:pt x="1483601" y="674535"/>
                  </a:lnTo>
                  <a:lnTo>
                    <a:pt x="1456194" y="712635"/>
                  </a:lnTo>
                  <a:lnTo>
                    <a:pt x="1447279" y="754545"/>
                  </a:lnTo>
                  <a:lnTo>
                    <a:pt x="1448295" y="768515"/>
                  </a:lnTo>
                  <a:lnTo>
                    <a:pt x="1462938" y="807885"/>
                  </a:lnTo>
                  <a:lnTo>
                    <a:pt x="1496174" y="843445"/>
                  </a:lnTo>
                  <a:lnTo>
                    <a:pt x="1520418" y="856145"/>
                  </a:lnTo>
                  <a:lnTo>
                    <a:pt x="1530807" y="861225"/>
                  </a:lnTo>
                  <a:lnTo>
                    <a:pt x="1552549" y="866305"/>
                  </a:lnTo>
                  <a:lnTo>
                    <a:pt x="1552549" y="889165"/>
                  </a:lnTo>
                  <a:lnTo>
                    <a:pt x="1527467" y="884085"/>
                  </a:lnTo>
                  <a:lnTo>
                    <a:pt x="1481823" y="865035"/>
                  </a:lnTo>
                  <a:lnTo>
                    <a:pt x="1442707" y="829475"/>
                  </a:lnTo>
                  <a:lnTo>
                    <a:pt x="1419809" y="781215"/>
                  </a:lnTo>
                  <a:lnTo>
                    <a:pt x="1416837" y="754545"/>
                  </a:lnTo>
                  <a:lnTo>
                    <a:pt x="1424711" y="711365"/>
                  </a:lnTo>
                  <a:lnTo>
                    <a:pt x="1446593" y="674535"/>
                  </a:lnTo>
                  <a:lnTo>
                    <a:pt x="1479969" y="644055"/>
                  </a:lnTo>
                  <a:lnTo>
                    <a:pt x="1522260" y="625005"/>
                  </a:lnTo>
                  <a:lnTo>
                    <a:pt x="1570926" y="618655"/>
                  </a:lnTo>
                  <a:lnTo>
                    <a:pt x="2313927" y="618655"/>
                  </a:lnTo>
                  <a:lnTo>
                    <a:pt x="2317077" y="619925"/>
                  </a:lnTo>
                  <a:lnTo>
                    <a:pt x="2321674" y="623735"/>
                  </a:lnTo>
                  <a:lnTo>
                    <a:pt x="2322969" y="626275"/>
                  </a:lnTo>
                  <a:lnTo>
                    <a:pt x="2322969" y="587641"/>
                  </a:lnTo>
                  <a:lnTo>
                    <a:pt x="2320340" y="586905"/>
                  </a:lnTo>
                  <a:lnTo>
                    <a:pt x="2310625" y="585635"/>
                  </a:lnTo>
                  <a:lnTo>
                    <a:pt x="2281898" y="585635"/>
                  </a:lnTo>
                  <a:lnTo>
                    <a:pt x="2314117" y="558965"/>
                  </a:lnTo>
                  <a:lnTo>
                    <a:pt x="2338806" y="527215"/>
                  </a:lnTo>
                  <a:lnTo>
                    <a:pt x="2354592" y="490385"/>
                  </a:lnTo>
                  <a:lnTo>
                    <a:pt x="2360168" y="449745"/>
                  </a:lnTo>
                  <a:close/>
                </a:path>
                <a:path w="5302250" h="1025525">
                  <a:moveTo>
                    <a:pt x="3493655" y="713879"/>
                  </a:moveTo>
                  <a:lnTo>
                    <a:pt x="3491395" y="704049"/>
                  </a:lnTo>
                  <a:lnTo>
                    <a:pt x="3485261" y="696036"/>
                  </a:lnTo>
                  <a:lnTo>
                    <a:pt x="3476155" y="690626"/>
                  </a:lnTo>
                  <a:lnTo>
                    <a:pt x="3465017" y="688644"/>
                  </a:lnTo>
                  <a:lnTo>
                    <a:pt x="2633751" y="688644"/>
                  </a:lnTo>
                  <a:lnTo>
                    <a:pt x="2595803" y="695388"/>
                  </a:lnTo>
                  <a:lnTo>
                    <a:pt x="2564841" y="713778"/>
                  </a:lnTo>
                  <a:lnTo>
                    <a:pt x="2543962" y="741070"/>
                  </a:lnTo>
                  <a:lnTo>
                    <a:pt x="2536304" y="774496"/>
                  </a:lnTo>
                  <a:lnTo>
                    <a:pt x="2536304" y="868641"/>
                  </a:lnTo>
                  <a:lnTo>
                    <a:pt x="2543962" y="901903"/>
                  </a:lnTo>
                  <a:lnTo>
                    <a:pt x="2564841" y="929220"/>
                  </a:lnTo>
                  <a:lnTo>
                    <a:pt x="2595803" y="947699"/>
                  </a:lnTo>
                  <a:lnTo>
                    <a:pt x="2633751" y="954493"/>
                  </a:lnTo>
                  <a:lnTo>
                    <a:pt x="3465017" y="954493"/>
                  </a:lnTo>
                  <a:lnTo>
                    <a:pt x="3476155" y="952512"/>
                  </a:lnTo>
                  <a:lnTo>
                    <a:pt x="3485261" y="947102"/>
                  </a:lnTo>
                  <a:lnTo>
                    <a:pt x="3491395" y="939076"/>
                  </a:lnTo>
                  <a:lnTo>
                    <a:pt x="3493655" y="929259"/>
                  </a:lnTo>
                  <a:lnTo>
                    <a:pt x="3491395" y="919441"/>
                  </a:lnTo>
                  <a:lnTo>
                    <a:pt x="3485261" y="911428"/>
                  </a:lnTo>
                  <a:lnTo>
                    <a:pt x="3476155" y="906018"/>
                  </a:lnTo>
                  <a:lnTo>
                    <a:pt x="3465017" y="904036"/>
                  </a:lnTo>
                  <a:lnTo>
                    <a:pt x="3447923" y="904036"/>
                  </a:lnTo>
                  <a:lnTo>
                    <a:pt x="3447923" y="738720"/>
                  </a:lnTo>
                  <a:lnTo>
                    <a:pt x="3465017" y="738720"/>
                  </a:lnTo>
                  <a:lnTo>
                    <a:pt x="3476155" y="736803"/>
                  </a:lnTo>
                  <a:lnTo>
                    <a:pt x="3485261" y="731520"/>
                  </a:lnTo>
                  <a:lnTo>
                    <a:pt x="3491395" y="723633"/>
                  </a:lnTo>
                  <a:lnTo>
                    <a:pt x="3493655" y="713879"/>
                  </a:lnTo>
                  <a:close/>
                </a:path>
                <a:path w="5302250" h="1025525">
                  <a:moveTo>
                    <a:pt x="3615461" y="454799"/>
                  </a:moveTo>
                  <a:lnTo>
                    <a:pt x="3613277" y="444982"/>
                  </a:lnTo>
                  <a:lnTo>
                    <a:pt x="3607282" y="436968"/>
                  </a:lnTo>
                  <a:lnTo>
                    <a:pt x="3598329" y="431558"/>
                  </a:lnTo>
                  <a:lnTo>
                    <a:pt x="3587242" y="429577"/>
                  </a:lnTo>
                  <a:lnTo>
                    <a:pt x="3515880" y="429577"/>
                  </a:lnTo>
                  <a:lnTo>
                    <a:pt x="3515880" y="479653"/>
                  </a:lnTo>
                  <a:lnTo>
                    <a:pt x="3515880" y="605802"/>
                  </a:lnTo>
                  <a:lnTo>
                    <a:pt x="2873514" y="605802"/>
                  </a:lnTo>
                  <a:lnTo>
                    <a:pt x="2860306" y="603491"/>
                  </a:lnTo>
                  <a:lnTo>
                    <a:pt x="2849575" y="597192"/>
                  </a:lnTo>
                  <a:lnTo>
                    <a:pt x="2842387" y="587857"/>
                  </a:lnTo>
                  <a:lnTo>
                    <a:pt x="2839745" y="576427"/>
                  </a:lnTo>
                  <a:lnTo>
                    <a:pt x="2839745" y="509409"/>
                  </a:lnTo>
                  <a:lnTo>
                    <a:pt x="2842387" y="497928"/>
                  </a:lnTo>
                  <a:lnTo>
                    <a:pt x="2849575" y="488454"/>
                  </a:lnTo>
                  <a:lnTo>
                    <a:pt x="2860306" y="482028"/>
                  </a:lnTo>
                  <a:lnTo>
                    <a:pt x="2873514" y="479653"/>
                  </a:lnTo>
                  <a:lnTo>
                    <a:pt x="3515880" y="479653"/>
                  </a:lnTo>
                  <a:lnTo>
                    <a:pt x="3515880" y="429577"/>
                  </a:lnTo>
                  <a:lnTo>
                    <a:pt x="2873514" y="429577"/>
                  </a:lnTo>
                  <a:lnTo>
                    <a:pt x="2838259" y="435851"/>
                  </a:lnTo>
                  <a:lnTo>
                    <a:pt x="2809456" y="452970"/>
                  </a:lnTo>
                  <a:lnTo>
                    <a:pt x="2790037" y="478345"/>
                  </a:lnTo>
                  <a:lnTo>
                    <a:pt x="2782913" y="509409"/>
                  </a:lnTo>
                  <a:lnTo>
                    <a:pt x="2782913" y="576427"/>
                  </a:lnTo>
                  <a:lnTo>
                    <a:pt x="2790037" y="607491"/>
                  </a:lnTo>
                  <a:lnTo>
                    <a:pt x="2809456" y="632866"/>
                  </a:lnTo>
                  <a:lnTo>
                    <a:pt x="2838259" y="649986"/>
                  </a:lnTo>
                  <a:lnTo>
                    <a:pt x="2873514" y="656259"/>
                  </a:lnTo>
                  <a:lnTo>
                    <a:pt x="3587242" y="656259"/>
                  </a:lnTo>
                  <a:lnTo>
                    <a:pt x="3598329" y="654278"/>
                  </a:lnTo>
                  <a:lnTo>
                    <a:pt x="3607282" y="648868"/>
                  </a:lnTo>
                  <a:lnTo>
                    <a:pt x="3613277" y="640854"/>
                  </a:lnTo>
                  <a:lnTo>
                    <a:pt x="3615461" y="631037"/>
                  </a:lnTo>
                  <a:lnTo>
                    <a:pt x="3613277" y="621207"/>
                  </a:lnTo>
                  <a:lnTo>
                    <a:pt x="3607282" y="613194"/>
                  </a:lnTo>
                  <a:lnTo>
                    <a:pt x="3598329" y="607783"/>
                  </a:lnTo>
                  <a:lnTo>
                    <a:pt x="3587242" y="605802"/>
                  </a:lnTo>
                  <a:lnTo>
                    <a:pt x="3572713" y="605802"/>
                  </a:lnTo>
                  <a:lnTo>
                    <a:pt x="3572713" y="479653"/>
                  </a:lnTo>
                  <a:lnTo>
                    <a:pt x="3587242" y="479653"/>
                  </a:lnTo>
                  <a:lnTo>
                    <a:pt x="3598329" y="477735"/>
                  </a:lnTo>
                  <a:lnTo>
                    <a:pt x="3607282" y="472452"/>
                  </a:lnTo>
                  <a:lnTo>
                    <a:pt x="3613277" y="464566"/>
                  </a:lnTo>
                  <a:lnTo>
                    <a:pt x="3615461" y="454799"/>
                  </a:lnTo>
                  <a:close/>
                </a:path>
                <a:path w="5302250" h="1025525">
                  <a:moveTo>
                    <a:pt x="3677856" y="150926"/>
                  </a:moveTo>
                  <a:lnTo>
                    <a:pt x="3675608" y="141109"/>
                  </a:lnTo>
                  <a:lnTo>
                    <a:pt x="3669461" y="133083"/>
                  </a:lnTo>
                  <a:lnTo>
                    <a:pt x="3660368" y="127673"/>
                  </a:lnTo>
                  <a:lnTo>
                    <a:pt x="3649218" y="125691"/>
                  </a:lnTo>
                  <a:lnTo>
                    <a:pt x="2511945" y="125691"/>
                  </a:lnTo>
                  <a:lnTo>
                    <a:pt x="2500795" y="127673"/>
                  </a:lnTo>
                  <a:lnTo>
                    <a:pt x="2491702" y="133083"/>
                  </a:lnTo>
                  <a:lnTo>
                    <a:pt x="2485567" y="141109"/>
                  </a:lnTo>
                  <a:lnTo>
                    <a:pt x="2483307" y="150926"/>
                  </a:lnTo>
                  <a:lnTo>
                    <a:pt x="2485567" y="160743"/>
                  </a:lnTo>
                  <a:lnTo>
                    <a:pt x="2491702" y="168770"/>
                  </a:lnTo>
                  <a:lnTo>
                    <a:pt x="2500795" y="174167"/>
                  </a:lnTo>
                  <a:lnTo>
                    <a:pt x="2511945" y="176149"/>
                  </a:lnTo>
                  <a:lnTo>
                    <a:pt x="2536304" y="176149"/>
                  </a:lnTo>
                  <a:lnTo>
                    <a:pt x="2536304" y="390791"/>
                  </a:lnTo>
                  <a:lnTo>
                    <a:pt x="2527312" y="397662"/>
                  </a:lnTo>
                  <a:lnTo>
                    <a:pt x="2520442" y="406184"/>
                  </a:lnTo>
                  <a:lnTo>
                    <a:pt x="2516047" y="416052"/>
                  </a:lnTo>
                  <a:lnTo>
                    <a:pt x="2514511" y="426935"/>
                  </a:lnTo>
                  <a:lnTo>
                    <a:pt x="2518486" y="444144"/>
                  </a:lnTo>
                  <a:lnTo>
                    <a:pt x="2529306" y="458152"/>
                  </a:lnTo>
                  <a:lnTo>
                    <a:pt x="2545346" y="467550"/>
                  </a:lnTo>
                  <a:lnTo>
                    <a:pt x="2564942" y="470992"/>
                  </a:lnTo>
                  <a:lnTo>
                    <a:pt x="2584297" y="467550"/>
                  </a:lnTo>
                  <a:lnTo>
                    <a:pt x="2600198" y="458152"/>
                  </a:lnTo>
                  <a:lnTo>
                    <a:pt x="2610980" y="444144"/>
                  </a:lnTo>
                  <a:lnTo>
                    <a:pt x="2614942" y="426935"/>
                  </a:lnTo>
                  <a:lnTo>
                    <a:pt x="2613406" y="416052"/>
                  </a:lnTo>
                  <a:lnTo>
                    <a:pt x="2609011" y="406184"/>
                  </a:lnTo>
                  <a:lnTo>
                    <a:pt x="2602141" y="397662"/>
                  </a:lnTo>
                  <a:lnTo>
                    <a:pt x="2593149" y="390791"/>
                  </a:lnTo>
                  <a:lnTo>
                    <a:pt x="2593149" y="176149"/>
                  </a:lnTo>
                  <a:lnTo>
                    <a:pt x="2727350" y="176149"/>
                  </a:lnTo>
                  <a:lnTo>
                    <a:pt x="2727350" y="373849"/>
                  </a:lnTo>
                  <a:lnTo>
                    <a:pt x="2729598" y="383667"/>
                  </a:lnTo>
                  <a:lnTo>
                    <a:pt x="2735732" y="391680"/>
                  </a:lnTo>
                  <a:lnTo>
                    <a:pt x="2744838" y="397090"/>
                  </a:lnTo>
                  <a:lnTo>
                    <a:pt x="2755989" y="399072"/>
                  </a:lnTo>
                  <a:lnTo>
                    <a:pt x="3405187" y="399072"/>
                  </a:lnTo>
                  <a:lnTo>
                    <a:pt x="3416325" y="397090"/>
                  </a:lnTo>
                  <a:lnTo>
                    <a:pt x="3425431" y="391680"/>
                  </a:lnTo>
                  <a:lnTo>
                    <a:pt x="3431565" y="383667"/>
                  </a:lnTo>
                  <a:lnTo>
                    <a:pt x="3433813" y="373849"/>
                  </a:lnTo>
                  <a:lnTo>
                    <a:pt x="3433813" y="176149"/>
                  </a:lnTo>
                  <a:lnTo>
                    <a:pt x="3649218" y="176149"/>
                  </a:lnTo>
                  <a:lnTo>
                    <a:pt x="3660368" y="174167"/>
                  </a:lnTo>
                  <a:lnTo>
                    <a:pt x="3669461" y="168770"/>
                  </a:lnTo>
                  <a:lnTo>
                    <a:pt x="3675608" y="160743"/>
                  </a:lnTo>
                  <a:lnTo>
                    <a:pt x="3677856" y="150926"/>
                  </a:lnTo>
                  <a:close/>
                </a:path>
                <a:path w="5302250" h="1025525">
                  <a:moveTo>
                    <a:pt x="4321937" y="64325"/>
                  </a:moveTo>
                  <a:lnTo>
                    <a:pt x="4316273" y="39522"/>
                  </a:lnTo>
                  <a:lnTo>
                    <a:pt x="4300677" y="19075"/>
                  </a:lnTo>
                  <a:lnTo>
                    <a:pt x="4277474" y="5283"/>
                  </a:lnTo>
                  <a:lnTo>
                    <a:pt x="4260139" y="2209"/>
                  </a:lnTo>
                  <a:lnTo>
                    <a:pt x="4260139" y="190385"/>
                  </a:lnTo>
                  <a:lnTo>
                    <a:pt x="4260139" y="836752"/>
                  </a:lnTo>
                  <a:lnTo>
                    <a:pt x="4110990" y="859409"/>
                  </a:lnTo>
                  <a:lnTo>
                    <a:pt x="4101046" y="857605"/>
                  </a:lnTo>
                  <a:lnTo>
                    <a:pt x="4092867" y="852728"/>
                  </a:lnTo>
                  <a:lnTo>
                    <a:pt x="4087330" y="845527"/>
                  </a:lnTo>
                  <a:lnTo>
                    <a:pt x="4085285" y="836752"/>
                  </a:lnTo>
                  <a:lnTo>
                    <a:pt x="4087291" y="827989"/>
                  </a:lnTo>
                  <a:lnTo>
                    <a:pt x="4092778" y="820788"/>
                  </a:lnTo>
                  <a:lnTo>
                    <a:pt x="4100944" y="815898"/>
                  </a:lnTo>
                  <a:lnTo>
                    <a:pt x="4110990" y="814108"/>
                  </a:lnTo>
                  <a:lnTo>
                    <a:pt x="4234675" y="814324"/>
                  </a:lnTo>
                  <a:lnTo>
                    <a:pt x="4244594" y="816089"/>
                  </a:lnTo>
                  <a:lnTo>
                    <a:pt x="4252684" y="820889"/>
                  </a:lnTo>
                  <a:lnTo>
                    <a:pt x="4258145" y="828027"/>
                  </a:lnTo>
                  <a:lnTo>
                    <a:pt x="4260139" y="836752"/>
                  </a:lnTo>
                  <a:lnTo>
                    <a:pt x="4260139" y="190385"/>
                  </a:lnTo>
                  <a:lnTo>
                    <a:pt x="4258145" y="199161"/>
                  </a:lnTo>
                  <a:lnTo>
                    <a:pt x="4252684" y="206362"/>
                  </a:lnTo>
                  <a:lnTo>
                    <a:pt x="4244594" y="211239"/>
                  </a:lnTo>
                  <a:lnTo>
                    <a:pt x="4234675" y="213042"/>
                  </a:lnTo>
                  <a:lnTo>
                    <a:pt x="4110990" y="213042"/>
                  </a:lnTo>
                  <a:lnTo>
                    <a:pt x="4101084" y="211239"/>
                  </a:lnTo>
                  <a:lnTo>
                    <a:pt x="4092981" y="206362"/>
                  </a:lnTo>
                  <a:lnTo>
                    <a:pt x="4087533" y="199161"/>
                  </a:lnTo>
                  <a:lnTo>
                    <a:pt x="4085526" y="190385"/>
                  </a:lnTo>
                  <a:lnTo>
                    <a:pt x="4087533" y="181622"/>
                  </a:lnTo>
                  <a:lnTo>
                    <a:pt x="4092981" y="174421"/>
                  </a:lnTo>
                  <a:lnTo>
                    <a:pt x="4101084" y="169532"/>
                  </a:lnTo>
                  <a:lnTo>
                    <a:pt x="4110990" y="167741"/>
                  </a:lnTo>
                  <a:lnTo>
                    <a:pt x="4234675" y="167741"/>
                  </a:lnTo>
                  <a:lnTo>
                    <a:pt x="4244594" y="169532"/>
                  </a:lnTo>
                  <a:lnTo>
                    <a:pt x="4252684" y="174421"/>
                  </a:lnTo>
                  <a:lnTo>
                    <a:pt x="4258145" y="181622"/>
                  </a:lnTo>
                  <a:lnTo>
                    <a:pt x="4260139" y="190385"/>
                  </a:lnTo>
                  <a:lnTo>
                    <a:pt x="4260139" y="2209"/>
                  </a:lnTo>
                  <a:lnTo>
                    <a:pt x="4248988" y="215"/>
                  </a:lnTo>
                  <a:lnTo>
                    <a:pt x="4096689" y="0"/>
                  </a:lnTo>
                  <a:lnTo>
                    <a:pt x="4068292" y="5041"/>
                  </a:lnTo>
                  <a:lnTo>
                    <a:pt x="4045089" y="18783"/>
                  </a:lnTo>
                  <a:lnTo>
                    <a:pt x="4029430" y="39217"/>
                  </a:lnTo>
                  <a:lnTo>
                    <a:pt x="4023690" y="64325"/>
                  </a:lnTo>
                  <a:lnTo>
                    <a:pt x="4023245" y="814108"/>
                  </a:lnTo>
                  <a:lnTo>
                    <a:pt x="4023258" y="890181"/>
                  </a:lnTo>
                  <a:lnTo>
                    <a:pt x="4028910" y="915009"/>
                  </a:lnTo>
                  <a:lnTo>
                    <a:pt x="4044480" y="935532"/>
                  </a:lnTo>
                  <a:lnTo>
                    <a:pt x="4067606" y="949401"/>
                  </a:lnTo>
                  <a:lnTo>
                    <a:pt x="4095953" y="954493"/>
                  </a:lnTo>
                  <a:lnTo>
                    <a:pt x="4248251" y="954493"/>
                  </a:lnTo>
                  <a:lnTo>
                    <a:pt x="4300067" y="935634"/>
                  </a:lnTo>
                  <a:lnTo>
                    <a:pt x="4321492" y="890181"/>
                  </a:lnTo>
                  <a:lnTo>
                    <a:pt x="4321543" y="814108"/>
                  </a:lnTo>
                  <a:lnTo>
                    <a:pt x="4321899" y="213042"/>
                  </a:lnTo>
                  <a:lnTo>
                    <a:pt x="4321924" y="167741"/>
                  </a:lnTo>
                  <a:lnTo>
                    <a:pt x="4321937" y="64325"/>
                  </a:lnTo>
                  <a:close/>
                </a:path>
                <a:path w="5302250" h="1025525">
                  <a:moveTo>
                    <a:pt x="4691900" y="64325"/>
                  </a:moveTo>
                  <a:lnTo>
                    <a:pt x="4686338" y="39522"/>
                  </a:lnTo>
                  <a:lnTo>
                    <a:pt x="4670730" y="19075"/>
                  </a:lnTo>
                  <a:lnTo>
                    <a:pt x="4647476" y="5283"/>
                  </a:lnTo>
                  <a:lnTo>
                    <a:pt x="4630115" y="2209"/>
                  </a:lnTo>
                  <a:lnTo>
                    <a:pt x="4630115" y="190385"/>
                  </a:lnTo>
                  <a:lnTo>
                    <a:pt x="4630115" y="836752"/>
                  </a:lnTo>
                  <a:lnTo>
                    <a:pt x="4480738" y="859409"/>
                  </a:lnTo>
                  <a:lnTo>
                    <a:pt x="4470793" y="857605"/>
                  </a:lnTo>
                  <a:lnTo>
                    <a:pt x="4462615" y="852728"/>
                  </a:lnTo>
                  <a:lnTo>
                    <a:pt x="4457077" y="845527"/>
                  </a:lnTo>
                  <a:lnTo>
                    <a:pt x="4455045" y="836752"/>
                  </a:lnTo>
                  <a:lnTo>
                    <a:pt x="4457077" y="827989"/>
                  </a:lnTo>
                  <a:lnTo>
                    <a:pt x="4462615" y="820788"/>
                  </a:lnTo>
                  <a:lnTo>
                    <a:pt x="4470793" y="815898"/>
                  </a:lnTo>
                  <a:lnTo>
                    <a:pt x="4480738" y="814108"/>
                  </a:lnTo>
                  <a:lnTo>
                    <a:pt x="4604410" y="814324"/>
                  </a:lnTo>
                  <a:lnTo>
                    <a:pt x="4614354" y="816089"/>
                  </a:lnTo>
                  <a:lnTo>
                    <a:pt x="4622533" y="820889"/>
                  </a:lnTo>
                  <a:lnTo>
                    <a:pt x="4628070" y="828027"/>
                  </a:lnTo>
                  <a:lnTo>
                    <a:pt x="4630115" y="836752"/>
                  </a:lnTo>
                  <a:lnTo>
                    <a:pt x="4630115" y="190385"/>
                  </a:lnTo>
                  <a:lnTo>
                    <a:pt x="4628108" y="199161"/>
                  </a:lnTo>
                  <a:lnTo>
                    <a:pt x="4622660" y="206362"/>
                  </a:lnTo>
                  <a:lnTo>
                    <a:pt x="4614557" y="211239"/>
                  </a:lnTo>
                  <a:lnTo>
                    <a:pt x="4604651" y="213042"/>
                  </a:lnTo>
                  <a:lnTo>
                    <a:pt x="4480979" y="213042"/>
                  </a:lnTo>
                  <a:lnTo>
                    <a:pt x="4470933" y="211239"/>
                  </a:lnTo>
                  <a:lnTo>
                    <a:pt x="4462767" y="206362"/>
                  </a:lnTo>
                  <a:lnTo>
                    <a:pt x="4457281" y="199161"/>
                  </a:lnTo>
                  <a:lnTo>
                    <a:pt x="4455287" y="190385"/>
                  </a:lnTo>
                  <a:lnTo>
                    <a:pt x="4457281" y="181622"/>
                  </a:lnTo>
                  <a:lnTo>
                    <a:pt x="4462767" y="174421"/>
                  </a:lnTo>
                  <a:lnTo>
                    <a:pt x="4470933" y="169532"/>
                  </a:lnTo>
                  <a:lnTo>
                    <a:pt x="4480979" y="167741"/>
                  </a:lnTo>
                  <a:lnTo>
                    <a:pt x="4604651" y="167741"/>
                  </a:lnTo>
                  <a:lnTo>
                    <a:pt x="4614557" y="169532"/>
                  </a:lnTo>
                  <a:lnTo>
                    <a:pt x="4622660" y="174421"/>
                  </a:lnTo>
                  <a:lnTo>
                    <a:pt x="4628108" y="181622"/>
                  </a:lnTo>
                  <a:lnTo>
                    <a:pt x="4630115" y="190385"/>
                  </a:lnTo>
                  <a:lnTo>
                    <a:pt x="4630115" y="2209"/>
                  </a:lnTo>
                  <a:lnTo>
                    <a:pt x="4618952" y="215"/>
                  </a:lnTo>
                  <a:lnTo>
                    <a:pt x="4466437" y="0"/>
                  </a:lnTo>
                  <a:lnTo>
                    <a:pt x="4438091" y="5041"/>
                  </a:lnTo>
                  <a:lnTo>
                    <a:pt x="4399394" y="39217"/>
                  </a:lnTo>
                  <a:lnTo>
                    <a:pt x="4393031" y="814108"/>
                  </a:lnTo>
                  <a:lnTo>
                    <a:pt x="4393019" y="890181"/>
                  </a:lnTo>
                  <a:lnTo>
                    <a:pt x="4398708" y="915009"/>
                  </a:lnTo>
                  <a:lnTo>
                    <a:pt x="4414367" y="935532"/>
                  </a:lnTo>
                  <a:lnTo>
                    <a:pt x="4437570" y="949401"/>
                  </a:lnTo>
                  <a:lnTo>
                    <a:pt x="4465955" y="954493"/>
                  </a:lnTo>
                  <a:lnTo>
                    <a:pt x="4618469" y="954493"/>
                  </a:lnTo>
                  <a:lnTo>
                    <a:pt x="4670056" y="935634"/>
                  </a:lnTo>
                  <a:lnTo>
                    <a:pt x="4691456" y="890181"/>
                  </a:lnTo>
                  <a:lnTo>
                    <a:pt x="4691507" y="814108"/>
                  </a:lnTo>
                  <a:lnTo>
                    <a:pt x="4691862" y="213042"/>
                  </a:lnTo>
                  <a:lnTo>
                    <a:pt x="4691888" y="167741"/>
                  </a:lnTo>
                  <a:lnTo>
                    <a:pt x="4691900" y="64325"/>
                  </a:lnTo>
                  <a:close/>
                </a:path>
                <a:path w="5302250" h="1025525">
                  <a:moveTo>
                    <a:pt x="5027130" y="915568"/>
                  </a:moveTo>
                  <a:lnTo>
                    <a:pt x="4826279" y="90817"/>
                  </a:lnTo>
                  <a:lnTo>
                    <a:pt x="4792218" y="61518"/>
                  </a:lnTo>
                  <a:lnTo>
                    <a:pt x="4775111" y="61760"/>
                  </a:lnTo>
                  <a:lnTo>
                    <a:pt x="4759414" y="67843"/>
                  </a:lnTo>
                  <a:lnTo>
                    <a:pt x="4747984" y="78371"/>
                  </a:lnTo>
                  <a:lnTo>
                    <a:pt x="4741862" y="91871"/>
                  </a:lnTo>
                  <a:lnTo>
                    <a:pt x="4742129" y="106845"/>
                  </a:lnTo>
                  <a:lnTo>
                    <a:pt x="4942700" y="916698"/>
                  </a:lnTo>
                  <a:lnTo>
                    <a:pt x="4949571" y="930503"/>
                  </a:lnTo>
                  <a:lnTo>
                    <a:pt x="4961471" y="940523"/>
                  </a:lnTo>
                  <a:lnTo>
                    <a:pt x="4976774" y="945908"/>
                  </a:lnTo>
                  <a:lnTo>
                    <a:pt x="4993868" y="945769"/>
                  </a:lnTo>
                  <a:lnTo>
                    <a:pt x="5009566" y="939673"/>
                  </a:lnTo>
                  <a:lnTo>
                    <a:pt x="5021008" y="929119"/>
                  </a:lnTo>
                  <a:lnTo>
                    <a:pt x="5027130" y="915568"/>
                  </a:lnTo>
                  <a:close/>
                </a:path>
                <a:path w="5302250" h="1025525">
                  <a:moveTo>
                    <a:pt x="5109438" y="912495"/>
                  </a:moveTo>
                  <a:lnTo>
                    <a:pt x="4899114" y="55880"/>
                  </a:lnTo>
                  <a:lnTo>
                    <a:pt x="4883442" y="42481"/>
                  </a:lnTo>
                  <a:lnTo>
                    <a:pt x="4875606" y="42633"/>
                  </a:lnTo>
                  <a:lnTo>
                    <a:pt x="4868278" y="45453"/>
                  </a:lnTo>
                  <a:lnTo>
                    <a:pt x="4862969" y="50266"/>
                  </a:lnTo>
                  <a:lnTo>
                    <a:pt x="4860163" y="56451"/>
                  </a:lnTo>
                  <a:lnTo>
                    <a:pt x="4860341" y="63360"/>
                  </a:lnTo>
                  <a:lnTo>
                    <a:pt x="5070487" y="913028"/>
                  </a:lnTo>
                  <a:lnTo>
                    <a:pt x="5073726" y="919365"/>
                  </a:lnTo>
                  <a:lnTo>
                    <a:pt x="5079276" y="923988"/>
                  </a:lnTo>
                  <a:lnTo>
                    <a:pt x="5086375" y="926426"/>
                  </a:lnTo>
                  <a:lnTo>
                    <a:pt x="5094236" y="926274"/>
                  </a:lnTo>
                  <a:lnTo>
                    <a:pt x="5101425" y="923556"/>
                  </a:lnTo>
                  <a:lnTo>
                    <a:pt x="5106657" y="918718"/>
                  </a:lnTo>
                  <a:lnTo>
                    <a:pt x="5109438" y="912495"/>
                  </a:lnTo>
                  <a:close/>
                </a:path>
                <a:path w="5302250" h="1025525">
                  <a:moveTo>
                    <a:pt x="5178603" y="899223"/>
                  </a:moveTo>
                  <a:lnTo>
                    <a:pt x="4968176" y="42481"/>
                  </a:lnTo>
                  <a:lnTo>
                    <a:pt x="4952301" y="29108"/>
                  </a:lnTo>
                  <a:lnTo>
                    <a:pt x="4944427" y="29273"/>
                  </a:lnTo>
                  <a:lnTo>
                    <a:pt x="4937226" y="31991"/>
                  </a:lnTo>
                  <a:lnTo>
                    <a:pt x="4931994" y="36830"/>
                  </a:lnTo>
                  <a:lnTo>
                    <a:pt x="4929213" y="43065"/>
                  </a:lnTo>
                  <a:lnTo>
                    <a:pt x="4929390" y="49999"/>
                  </a:lnTo>
                  <a:lnTo>
                    <a:pt x="5139664" y="899795"/>
                  </a:lnTo>
                  <a:lnTo>
                    <a:pt x="5142763" y="906132"/>
                  </a:lnTo>
                  <a:lnTo>
                    <a:pt x="5148250" y="910742"/>
                  </a:lnTo>
                  <a:lnTo>
                    <a:pt x="5155323" y="913193"/>
                  </a:lnTo>
                  <a:lnTo>
                    <a:pt x="5163185" y="913041"/>
                  </a:lnTo>
                  <a:lnTo>
                    <a:pt x="5170424" y="910221"/>
                  </a:lnTo>
                  <a:lnTo>
                    <a:pt x="5175745" y="905408"/>
                  </a:lnTo>
                  <a:lnTo>
                    <a:pt x="5178603" y="899223"/>
                  </a:lnTo>
                  <a:close/>
                </a:path>
                <a:path w="5302250" h="1025525">
                  <a:moveTo>
                    <a:pt x="5302148" y="862723"/>
                  </a:moveTo>
                  <a:lnTo>
                    <a:pt x="5101336" y="37922"/>
                  </a:lnTo>
                  <a:lnTo>
                    <a:pt x="5067312" y="8813"/>
                  </a:lnTo>
                  <a:lnTo>
                    <a:pt x="5050180" y="9080"/>
                  </a:lnTo>
                  <a:lnTo>
                    <a:pt x="5034521" y="15125"/>
                  </a:lnTo>
                  <a:lnTo>
                    <a:pt x="5023167" y="25615"/>
                  </a:lnTo>
                  <a:lnTo>
                    <a:pt x="5017135" y="39090"/>
                  </a:lnTo>
                  <a:lnTo>
                    <a:pt x="5017440" y="54165"/>
                  </a:lnTo>
                  <a:lnTo>
                    <a:pt x="5217731" y="863688"/>
                  </a:lnTo>
                  <a:lnTo>
                    <a:pt x="5224602" y="877506"/>
                  </a:lnTo>
                  <a:lnTo>
                    <a:pt x="5236502" y="887590"/>
                  </a:lnTo>
                  <a:lnTo>
                    <a:pt x="5251793" y="892975"/>
                  </a:lnTo>
                  <a:lnTo>
                    <a:pt x="5268900" y="892746"/>
                  </a:lnTo>
                  <a:lnTo>
                    <a:pt x="5284584" y="886688"/>
                  </a:lnTo>
                  <a:lnTo>
                    <a:pt x="5296027" y="876211"/>
                  </a:lnTo>
                  <a:lnTo>
                    <a:pt x="5302148" y="862723"/>
                  </a:lnTo>
                  <a:close/>
                </a:path>
              </a:pathLst>
            </a:custGeom>
            <a:solidFill>
              <a:srgbClr val="AEDAD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4" name="object 24"/>
          <p:cNvSpPr txBox="1"/>
          <p:nvPr/>
        </p:nvSpPr>
        <p:spPr>
          <a:xfrm>
            <a:off x="2288539" y="4286223"/>
            <a:ext cx="3700779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400">
                <a:latin typeface="Microsoft JhengHei"/>
                <a:cs typeface="Microsoft JhengHei"/>
              </a:rPr>
              <a:t>人教版语文一年级拼音课件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943086" y="1936119"/>
            <a:ext cx="4522470" cy="1778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0" b="1" spc="-894">
                <a:latin typeface="Microsoft JhengHei"/>
                <a:cs typeface="Microsoft JhengHei"/>
              </a:rPr>
              <a:t>b</a:t>
            </a:r>
            <a:r>
              <a:rPr sz="11500" b="1" spc="165">
                <a:latin typeface="Microsoft JhengHei"/>
                <a:cs typeface="Microsoft JhengHei"/>
              </a:rPr>
              <a:t> </a:t>
            </a:r>
            <a:r>
              <a:rPr sz="11500" b="1" spc="-894">
                <a:latin typeface="Microsoft JhengHei"/>
                <a:cs typeface="Microsoft JhengHei"/>
              </a:rPr>
              <a:t>p</a:t>
            </a:r>
            <a:r>
              <a:rPr sz="11500" b="1" spc="165">
                <a:latin typeface="Microsoft JhengHei"/>
                <a:cs typeface="Microsoft JhengHei"/>
              </a:rPr>
              <a:t> </a:t>
            </a:r>
            <a:r>
              <a:rPr sz="11500" b="1" spc="-1205">
                <a:latin typeface="Microsoft JhengHei"/>
                <a:cs typeface="Microsoft JhengHei"/>
              </a:rPr>
              <a:t>m</a:t>
            </a:r>
            <a:r>
              <a:rPr sz="11500" b="1" spc="170">
                <a:latin typeface="Microsoft JhengHei"/>
                <a:cs typeface="Microsoft JhengHei"/>
              </a:rPr>
              <a:t> </a:t>
            </a:r>
            <a:r>
              <a:rPr sz="11500" b="1" spc="-890">
                <a:latin typeface="Microsoft JhengHei"/>
                <a:cs typeface="Microsoft JhengHei"/>
              </a:rPr>
              <a:t>f</a:t>
            </a:r>
            <a:endParaRPr sz="11500">
              <a:latin typeface="Microsoft JhengHei"/>
              <a:cs typeface="Microsoft JhengHei"/>
            </a:endParaRPr>
          </a:p>
        </p:txBody>
      </p:sp>
      <p:pic>
        <p:nvPicPr>
          <p:cNvPr id="26" name="object 26"/>
          <p:cNvPicPr/>
          <p:nvPr/>
        </p:nvPicPr>
        <p:blipFill>
          <a:blip r:embed="rId5"/>
          <a:stretch>
            <a:fillRect/>
          </a:stretch>
        </p:blipFill>
        <p:spPr>
          <a:xfrm>
            <a:off x="8216900" y="1981200"/>
            <a:ext cx="3562350" cy="442975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lnTo>
                  <a:pt x="12192000" y="6858000"/>
                </a:lnTo>
                <a:close/>
              </a:path>
            </a:pathLst>
          </a:custGeom>
          <a:solidFill>
            <a:srgbClr val="D3EAEA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0" y="279741"/>
            <a:ext cx="11854815" cy="6299200"/>
            <a:chOff x="0" y="279741"/>
            <a:chExt cx="11854815" cy="6299200"/>
          </a:xfrm>
        </p:grpSpPr>
        <p:sp>
          <p:nvSpPr>
            <p:cNvPr id="4" name="object 4"/>
            <p:cNvSpPr/>
            <p:nvPr/>
          </p:nvSpPr>
          <p:spPr>
            <a:xfrm>
              <a:off x="337499" y="279741"/>
              <a:ext cx="11516995" cy="6299200"/>
            </a:xfrm>
            <a:custGeom>
              <a:rect l="l" t="t" r="r" b="b"/>
              <a:pathLst>
                <a:path w="11516995" h="6299200">
                  <a:moveTo>
                    <a:pt x="1049826" y="6298834"/>
                  </a:moveTo>
                  <a:lnTo>
                    <a:pt x="1001771" y="6297753"/>
                  </a:lnTo>
                  <a:lnTo>
                    <a:pt x="954270" y="6294543"/>
                  </a:lnTo>
                  <a:lnTo>
                    <a:pt x="907370" y="6289249"/>
                  </a:lnTo>
                  <a:lnTo>
                    <a:pt x="861118" y="6281919"/>
                  </a:lnTo>
                  <a:lnTo>
                    <a:pt x="815559" y="6272598"/>
                  </a:lnTo>
                  <a:lnTo>
                    <a:pt x="770740" y="6261332"/>
                  </a:lnTo>
                  <a:lnTo>
                    <a:pt x="726707" y="6248169"/>
                  </a:lnTo>
                  <a:lnTo>
                    <a:pt x="683507" y="6233153"/>
                  </a:lnTo>
                  <a:lnTo>
                    <a:pt x="641186" y="6216332"/>
                  </a:lnTo>
                  <a:lnTo>
                    <a:pt x="599790" y="6197753"/>
                  </a:lnTo>
                  <a:lnTo>
                    <a:pt x="559365" y="6177460"/>
                  </a:lnTo>
                  <a:lnTo>
                    <a:pt x="519958" y="6155501"/>
                  </a:lnTo>
                  <a:lnTo>
                    <a:pt x="481616" y="6131922"/>
                  </a:lnTo>
                  <a:lnTo>
                    <a:pt x="444383" y="6106769"/>
                  </a:lnTo>
                  <a:lnTo>
                    <a:pt x="408308" y="6080089"/>
                  </a:lnTo>
                  <a:lnTo>
                    <a:pt x="373436" y="6051927"/>
                  </a:lnTo>
                  <a:lnTo>
                    <a:pt x="339813" y="6022331"/>
                  </a:lnTo>
                  <a:lnTo>
                    <a:pt x="307486" y="5991346"/>
                  </a:lnTo>
                  <a:lnTo>
                    <a:pt x="276502" y="5959019"/>
                  </a:lnTo>
                  <a:lnTo>
                    <a:pt x="246905" y="5925397"/>
                  </a:lnTo>
                  <a:lnTo>
                    <a:pt x="218744" y="5890524"/>
                  </a:lnTo>
                  <a:lnTo>
                    <a:pt x="192064" y="5854449"/>
                  </a:lnTo>
                  <a:lnTo>
                    <a:pt x="166911" y="5817217"/>
                  </a:lnTo>
                  <a:lnTo>
                    <a:pt x="143332" y="5778874"/>
                  </a:lnTo>
                  <a:lnTo>
                    <a:pt x="121373" y="5739467"/>
                  </a:lnTo>
                  <a:lnTo>
                    <a:pt x="101080" y="5699043"/>
                  </a:lnTo>
                  <a:lnTo>
                    <a:pt x="82500" y="5657647"/>
                  </a:lnTo>
                  <a:lnTo>
                    <a:pt x="65679" y="5615325"/>
                  </a:lnTo>
                  <a:lnTo>
                    <a:pt x="50664" y="5572125"/>
                  </a:lnTo>
                  <a:lnTo>
                    <a:pt x="37500" y="5528092"/>
                  </a:lnTo>
                  <a:lnTo>
                    <a:pt x="26235" y="5483273"/>
                  </a:lnTo>
                  <a:lnTo>
                    <a:pt x="16914" y="5437714"/>
                  </a:lnTo>
                  <a:lnTo>
                    <a:pt x="9583" y="5391462"/>
                  </a:lnTo>
                  <a:lnTo>
                    <a:pt x="4290" y="5344562"/>
                  </a:lnTo>
                  <a:lnTo>
                    <a:pt x="1080" y="5297062"/>
                  </a:lnTo>
                  <a:lnTo>
                    <a:pt x="0" y="5249007"/>
                  </a:lnTo>
                  <a:lnTo>
                    <a:pt x="0" y="1049826"/>
                  </a:lnTo>
                  <a:lnTo>
                    <a:pt x="1080" y="1001771"/>
                  </a:lnTo>
                  <a:lnTo>
                    <a:pt x="4290" y="954270"/>
                  </a:lnTo>
                  <a:lnTo>
                    <a:pt x="9583" y="907370"/>
                  </a:lnTo>
                  <a:lnTo>
                    <a:pt x="16914" y="861118"/>
                  </a:lnTo>
                  <a:lnTo>
                    <a:pt x="26235" y="815559"/>
                  </a:lnTo>
                  <a:lnTo>
                    <a:pt x="37501" y="770740"/>
                  </a:lnTo>
                  <a:lnTo>
                    <a:pt x="50664" y="726707"/>
                  </a:lnTo>
                  <a:lnTo>
                    <a:pt x="65680" y="683507"/>
                  </a:lnTo>
                  <a:lnTo>
                    <a:pt x="82500" y="641185"/>
                  </a:lnTo>
                  <a:lnTo>
                    <a:pt x="101080" y="599789"/>
                  </a:lnTo>
                  <a:lnTo>
                    <a:pt x="121373" y="559364"/>
                  </a:lnTo>
                  <a:lnTo>
                    <a:pt x="143332" y="519958"/>
                  </a:lnTo>
                  <a:lnTo>
                    <a:pt x="166911" y="481615"/>
                  </a:lnTo>
                  <a:lnTo>
                    <a:pt x="192064" y="444383"/>
                  </a:lnTo>
                  <a:lnTo>
                    <a:pt x="218745" y="408307"/>
                  </a:lnTo>
                  <a:lnTo>
                    <a:pt x="246906" y="373435"/>
                  </a:lnTo>
                  <a:lnTo>
                    <a:pt x="276503" y="339812"/>
                  </a:lnTo>
                  <a:lnTo>
                    <a:pt x="307488" y="307486"/>
                  </a:lnTo>
                  <a:lnTo>
                    <a:pt x="339815" y="276501"/>
                  </a:lnTo>
                  <a:lnTo>
                    <a:pt x="373437" y="246905"/>
                  </a:lnTo>
                  <a:lnTo>
                    <a:pt x="408310" y="218743"/>
                  </a:lnTo>
                  <a:lnTo>
                    <a:pt x="444385" y="192063"/>
                  </a:lnTo>
                  <a:lnTo>
                    <a:pt x="481617" y="166910"/>
                  </a:lnTo>
                  <a:lnTo>
                    <a:pt x="519960" y="143331"/>
                  </a:lnTo>
                  <a:lnTo>
                    <a:pt x="559367" y="121372"/>
                  </a:lnTo>
                  <a:lnTo>
                    <a:pt x="599791" y="101079"/>
                  </a:lnTo>
                  <a:lnTo>
                    <a:pt x="641188" y="82500"/>
                  </a:lnTo>
                  <a:lnTo>
                    <a:pt x="683509" y="65679"/>
                  </a:lnTo>
                  <a:lnTo>
                    <a:pt x="726709" y="50664"/>
                  </a:lnTo>
                  <a:lnTo>
                    <a:pt x="770742" y="37500"/>
                  </a:lnTo>
                  <a:lnTo>
                    <a:pt x="815561" y="26234"/>
                  </a:lnTo>
                  <a:lnTo>
                    <a:pt x="861120" y="16913"/>
                  </a:lnTo>
                  <a:lnTo>
                    <a:pt x="907372" y="9583"/>
                  </a:lnTo>
                  <a:lnTo>
                    <a:pt x="954272" y="4290"/>
                  </a:lnTo>
                  <a:lnTo>
                    <a:pt x="1001771" y="1080"/>
                  </a:lnTo>
                  <a:lnTo>
                    <a:pt x="1049825" y="0"/>
                  </a:lnTo>
                  <a:lnTo>
                    <a:pt x="10467173" y="0"/>
                  </a:lnTo>
                  <a:lnTo>
                    <a:pt x="10515227" y="1080"/>
                  </a:lnTo>
                  <a:lnTo>
                    <a:pt x="10562728" y="4290"/>
                  </a:lnTo>
                  <a:lnTo>
                    <a:pt x="10609628" y="9583"/>
                  </a:lnTo>
                  <a:lnTo>
                    <a:pt x="10655881" y="16914"/>
                  </a:lnTo>
                  <a:lnTo>
                    <a:pt x="10701440" y="26235"/>
                  </a:lnTo>
                  <a:lnTo>
                    <a:pt x="10746259" y="37501"/>
                  </a:lnTo>
                  <a:lnTo>
                    <a:pt x="10790292" y="50664"/>
                  </a:lnTo>
                  <a:lnTo>
                    <a:pt x="10833492" y="65680"/>
                  </a:lnTo>
                  <a:lnTo>
                    <a:pt x="10875813" y="82500"/>
                  </a:lnTo>
                  <a:lnTo>
                    <a:pt x="10917209" y="101080"/>
                  </a:lnTo>
                  <a:lnTo>
                    <a:pt x="10957634" y="121373"/>
                  </a:lnTo>
                  <a:lnTo>
                    <a:pt x="10997041" y="143332"/>
                  </a:lnTo>
                  <a:lnTo>
                    <a:pt x="11035384" y="166911"/>
                  </a:lnTo>
                  <a:lnTo>
                    <a:pt x="11072616" y="192064"/>
                  </a:lnTo>
                  <a:lnTo>
                    <a:pt x="11108691" y="218745"/>
                  </a:lnTo>
                  <a:lnTo>
                    <a:pt x="11143563" y="246906"/>
                  </a:lnTo>
                  <a:lnTo>
                    <a:pt x="11177186" y="276502"/>
                  </a:lnTo>
                  <a:lnTo>
                    <a:pt x="11209513" y="307487"/>
                  </a:lnTo>
                  <a:lnTo>
                    <a:pt x="11240497" y="339814"/>
                  </a:lnTo>
                  <a:lnTo>
                    <a:pt x="11270094" y="373437"/>
                  </a:lnTo>
                  <a:lnTo>
                    <a:pt x="11298255" y="408309"/>
                  </a:lnTo>
                  <a:lnTo>
                    <a:pt x="11324935" y="444384"/>
                  </a:lnTo>
                  <a:lnTo>
                    <a:pt x="11350088" y="481617"/>
                  </a:lnTo>
                  <a:lnTo>
                    <a:pt x="11373667" y="519959"/>
                  </a:lnTo>
                  <a:lnTo>
                    <a:pt x="11395626" y="559366"/>
                  </a:lnTo>
                  <a:lnTo>
                    <a:pt x="11415919" y="599791"/>
                  </a:lnTo>
                  <a:lnTo>
                    <a:pt x="11434499" y="641187"/>
                  </a:lnTo>
                  <a:lnTo>
                    <a:pt x="11451320" y="683508"/>
                  </a:lnTo>
                  <a:lnTo>
                    <a:pt x="11466335" y="726709"/>
                  </a:lnTo>
                  <a:lnTo>
                    <a:pt x="11479498" y="770741"/>
                  </a:lnTo>
                  <a:lnTo>
                    <a:pt x="11490764" y="815560"/>
                  </a:lnTo>
                  <a:lnTo>
                    <a:pt x="11500085" y="861119"/>
                  </a:lnTo>
                  <a:lnTo>
                    <a:pt x="11507416" y="907372"/>
                  </a:lnTo>
                  <a:lnTo>
                    <a:pt x="11512709" y="954271"/>
                  </a:lnTo>
                  <a:lnTo>
                    <a:pt x="11515919" y="1001772"/>
                  </a:lnTo>
                  <a:lnTo>
                    <a:pt x="11516999" y="1049826"/>
                  </a:lnTo>
                  <a:lnTo>
                    <a:pt x="11517000" y="5249007"/>
                  </a:lnTo>
                  <a:lnTo>
                    <a:pt x="11515920" y="5297063"/>
                  </a:lnTo>
                  <a:lnTo>
                    <a:pt x="11512710" y="5344563"/>
                  </a:lnTo>
                  <a:lnTo>
                    <a:pt x="11507416" y="5391463"/>
                  </a:lnTo>
                  <a:lnTo>
                    <a:pt x="11500086" y="5437715"/>
                  </a:lnTo>
                  <a:lnTo>
                    <a:pt x="11490765" y="5483274"/>
                  </a:lnTo>
                  <a:lnTo>
                    <a:pt x="11479499" y="5528093"/>
                  </a:lnTo>
                  <a:lnTo>
                    <a:pt x="11466335" y="5572126"/>
                  </a:lnTo>
                  <a:lnTo>
                    <a:pt x="11451320" y="5615326"/>
                  </a:lnTo>
                  <a:lnTo>
                    <a:pt x="11434499" y="5657647"/>
                  </a:lnTo>
                  <a:lnTo>
                    <a:pt x="11415919" y="5699044"/>
                  </a:lnTo>
                  <a:lnTo>
                    <a:pt x="11395627" y="5739468"/>
                  </a:lnTo>
                  <a:lnTo>
                    <a:pt x="11373668" y="5778875"/>
                  </a:lnTo>
                  <a:lnTo>
                    <a:pt x="11350088" y="5817218"/>
                  </a:lnTo>
                  <a:lnTo>
                    <a:pt x="11324935" y="5854450"/>
                  </a:lnTo>
                  <a:lnTo>
                    <a:pt x="11298255" y="5890525"/>
                  </a:lnTo>
                  <a:lnTo>
                    <a:pt x="11270094" y="5925397"/>
                  </a:lnTo>
                  <a:lnTo>
                    <a:pt x="11240497" y="5959020"/>
                  </a:lnTo>
                  <a:lnTo>
                    <a:pt x="11209512" y="5991347"/>
                  </a:lnTo>
                  <a:lnTo>
                    <a:pt x="11177186" y="6022331"/>
                  </a:lnTo>
                  <a:lnTo>
                    <a:pt x="11143563" y="6051928"/>
                  </a:lnTo>
                  <a:lnTo>
                    <a:pt x="11108691" y="6080089"/>
                  </a:lnTo>
                  <a:lnTo>
                    <a:pt x="11072615" y="6106770"/>
                  </a:lnTo>
                  <a:lnTo>
                    <a:pt x="11035383" y="6131922"/>
                  </a:lnTo>
                  <a:lnTo>
                    <a:pt x="10997040" y="6155502"/>
                  </a:lnTo>
                  <a:lnTo>
                    <a:pt x="10957634" y="6177461"/>
                  </a:lnTo>
                  <a:lnTo>
                    <a:pt x="10917209" y="6197753"/>
                  </a:lnTo>
                  <a:lnTo>
                    <a:pt x="10875813" y="6216333"/>
                  </a:lnTo>
                  <a:lnTo>
                    <a:pt x="10833491" y="6233154"/>
                  </a:lnTo>
                  <a:lnTo>
                    <a:pt x="10790291" y="6248169"/>
                  </a:lnTo>
                  <a:lnTo>
                    <a:pt x="10746258" y="6261332"/>
                  </a:lnTo>
                  <a:lnTo>
                    <a:pt x="10701439" y="6272598"/>
                  </a:lnTo>
                  <a:lnTo>
                    <a:pt x="10655880" y="6281919"/>
                  </a:lnTo>
                  <a:lnTo>
                    <a:pt x="10609628" y="6289249"/>
                  </a:lnTo>
                  <a:lnTo>
                    <a:pt x="10562728" y="6294543"/>
                  </a:lnTo>
                  <a:lnTo>
                    <a:pt x="10515226" y="6297753"/>
                  </a:lnTo>
                  <a:lnTo>
                    <a:pt x="10467174" y="6298833"/>
                  </a:lnTo>
                  <a:lnTo>
                    <a:pt x="1049826" y="629883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371600"/>
              <a:ext cx="6681188" cy="3958969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1973349" y="4950967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1789">
                <a:solidFill>
                  <a:srgbClr val="006A83"/>
                </a:solidFill>
                <a:latin typeface="宋体"/>
                <a:cs typeface="宋体"/>
              </a:rPr>
              <a:t>CONTENTS</a:t>
            </a:r>
            <a:endParaRPr sz="3600">
              <a:latin typeface="宋体"/>
              <a:cs typeface="宋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550879" y="1810779"/>
            <a:ext cx="4039870" cy="626745"/>
          </a:xfrm>
          <a:custGeom>
            <a:rect l="l" t="t" r="r" b="b"/>
            <a:pathLst>
              <a:path w="4039870" h="626744">
                <a:moveTo>
                  <a:pt x="313149" y="626298"/>
                </a:moveTo>
                <a:lnTo>
                  <a:pt x="3726601" y="626298"/>
                </a:lnTo>
                <a:lnTo>
                  <a:pt x="3772877" y="622903"/>
                </a:lnTo>
                <a:lnTo>
                  <a:pt x="3817043" y="613040"/>
                </a:lnTo>
                <a:lnTo>
                  <a:pt x="3858618" y="597193"/>
                </a:lnTo>
                <a:lnTo>
                  <a:pt x="3897115" y="575848"/>
                </a:lnTo>
                <a:lnTo>
                  <a:pt x="3932051" y="549488"/>
                </a:lnTo>
                <a:lnTo>
                  <a:pt x="3962941" y="518598"/>
                </a:lnTo>
                <a:lnTo>
                  <a:pt x="3989301" y="483662"/>
                </a:lnTo>
                <a:lnTo>
                  <a:pt x="4010646" y="445165"/>
                </a:lnTo>
                <a:lnTo>
                  <a:pt x="4026493" y="403590"/>
                </a:lnTo>
                <a:lnTo>
                  <a:pt x="4036356" y="359424"/>
                </a:lnTo>
                <a:lnTo>
                  <a:pt x="4039751" y="313149"/>
                </a:lnTo>
                <a:lnTo>
                  <a:pt x="4036356" y="266874"/>
                </a:lnTo>
                <a:lnTo>
                  <a:pt x="4026493" y="222707"/>
                </a:lnTo>
                <a:lnTo>
                  <a:pt x="4010646" y="181133"/>
                </a:lnTo>
                <a:lnTo>
                  <a:pt x="3989301" y="142635"/>
                </a:lnTo>
                <a:lnTo>
                  <a:pt x="3962941" y="107700"/>
                </a:lnTo>
                <a:lnTo>
                  <a:pt x="3932050" y="76809"/>
                </a:lnTo>
                <a:lnTo>
                  <a:pt x="3897114" y="50450"/>
                </a:lnTo>
                <a:lnTo>
                  <a:pt x="3858617" y="29104"/>
                </a:lnTo>
                <a:lnTo>
                  <a:pt x="3817042" y="13258"/>
                </a:lnTo>
                <a:lnTo>
                  <a:pt x="3772873" y="3395"/>
                </a:lnTo>
                <a:lnTo>
                  <a:pt x="3726602" y="0"/>
                </a:lnTo>
                <a:lnTo>
                  <a:pt x="313149" y="0"/>
                </a:lnTo>
                <a:lnTo>
                  <a:pt x="266873" y="3395"/>
                </a:lnTo>
                <a:lnTo>
                  <a:pt x="222707" y="13258"/>
                </a:lnTo>
                <a:lnTo>
                  <a:pt x="181133" y="29105"/>
                </a:lnTo>
                <a:lnTo>
                  <a:pt x="142636" y="50450"/>
                </a:lnTo>
                <a:lnTo>
                  <a:pt x="107700" y="76810"/>
                </a:lnTo>
                <a:lnTo>
                  <a:pt x="76810" y="107700"/>
                </a:lnTo>
                <a:lnTo>
                  <a:pt x="50450" y="142636"/>
                </a:lnTo>
                <a:lnTo>
                  <a:pt x="29105" y="181133"/>
                </a:lnTo>
                <a:lnTo>
                  <a:pt x="13258" y="222707"/>
                </a:lnTo>
                <a:lnTo>
                  <a:pt x="3395" y="266874"/>
                </a:lnTo>
                <a:lnTo>
                  <a:pt x="0" y="313149"/>
                </a:lnTo>
                <a:lnTo>
                  <a:pt x="3395" y="359424"/>
                </a:lnTo>
                <a:lnTo>
                  <a:pt x="13258" y="403591"/>
                </a:lnTo>
                <a:lnTo>
                  <a:pt x="29105" y="445165"/>
                </a:lnTo>
                <a:lnTo>
                  <a:pt x="50450" y="483662"/>
                </a:lnTo>
                <a:lnTo>
                  <a:pt x="76810" y="518598"/>
                </a:lnTo>
                <a:lnTo>
                  <a:pt x="107700" y="549488"/>
                </a:lnTo>
                <a:lnTo>
                  <a:pt x="142636" y="575848"/>
                </a:lnTo>
                <a:lnTo>
                  <a:pt x="181133" y="597193"/>
                </a:lnTo>
                <a:lnTo>
                  <a:pt x="222708" y="613040"/>
                </a:lnTo>
                <a:lnTo>
                  <a:pt x="266875" y="622903"/>
                </a:lnTo>
                <a:lnTo>
                  <a:pt x="313149" y="626298"/>
                </a:lnTo>
                <a:close/>
              </a:path>
            </a:pathLst>
          </a:custGeom>
          <a:solidFill>
            <a:srgbClr val="006A8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7179188" y="1924877"/>
            <a:ext cx="289115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40">
                <a:solidFill>
                  <a:srgbClr val="FFFFFF"/>
                </a:solidFill>
              </a:rPr>
              <a:t>第一部分 ：字母读音</a:t>
            </a:r>
            <a:endParaRPr sz="2400"/>
          </a:p>
        </p:txBody>
      </p:sp>
      <p:sp>
        <p:nvSpPr>
          <p:cNvPr id="9" name="object 9"/>
          <p:cNvSpPr/>
          <p:nvPr/>
        </p:nvSpPr>
        <p:spPr>
          <a:xfrm>
            <a:off x="6550876" y="2801708"/>
            <a:ext cx="4039870" cy="1617345"/>
          </a:xfrm>
          <a:custGeom>
            <a:rect l="l" t="t" r="r" b="b"/>
            <a:pathLst>
              <a:path w="4039870" h="1617345">
                <a:moveTo>
                  <a:pt x="4039743" y="1304074"/>
                </a:moveTo>
                <a:lnTo>
                  <a:pt x="4036352" y="1257795"/>
                </a:lnTo>
                <a:lnTo>
                  <a:pt x="4026484" y="1213624"/>
                </a:lnTo>
                <a:lnTo>
                  <a:pt x="4010647" y="1172057"/>
                </a:lnTo>
                <a:lnTo>
                  <a:pt x="3989298" y="1133551"/>
                </a:lnTo>
                <a:lnTo>
                  <a:pt x="3962933" y="1098626"/>
                </a:lnTo>
                <a:lnTo>
                  <a:pt x="3932047" y="1067727"/>
                </a:lnTo>
                <a:lnTo>
                  <a:pt x="3897109" y="1041374"/>
                </a:lnTo>
                <a:lnTo>
                  <a:pt x="3858615" y="1020025"/>
                </a:lnTo>
                <a:lnTo>
                  <a:pt x="3817035" y="1004176"/>
                </a:lnTo>
                <a:lnTo>
                  <a:pt x="3772878" y="994321"/>
                </a:lnTo>
                <a:lnTo>
                  <a:pt x="3726599" y="990917"/>
                </a:lnTo>
                <a:lnTo>
                  <a:pt x="313143" y="990917"/>
                </a:lnTo>
                <a:lnTo>
                  <a:pt x="266877" y="994321"/>
                </a:lnTo>
                <a:lnTo>
                  <a:pt x="222707" y="1004176"/>
                </a:lnTo>
                <a:lnTo>
                  <a:pt x="181127" y="1020025"/>
                </a:lnTo>
                <a:lnTo>
                  <a:pt x="142633" y="1041374"/>
                </a:lnTo>
                <a:lnTo>
                  <a:pt x="107696" y="1067727"/>
                </a:lnTo>
                <a:lnTo>
                  <a:pt x="76809" y="1098626"/>
                </a:lnTo>
                <a:lnTo>
                  <a:pt x="50444" y="1133551"/>
                </a:lnTo>
                <a:lnTo>
                  <a:pt x="29108" y="1172057"/>
                </a:lnTo>
                <a:lnTo>
                  <a:pt x="13258" y="1213624"/>
                </a:lnTo>
                <a:lnTo>
                  <a:pt x="3390" y="1257795"/>
                </a:lnTo>
                <a:lnTo>
                  <a:pt x="0" y="1304074"/>
                </a:lnTo>
                <a:lnTo>
                  <a:pt x="3390" y="1350340"/>
                </a:lnTo>
                <a:lnTo>
                  <a:pt x="13258" y="1394510"/>
                </a:lnTo>
                <a:lnTo>
                  <a:pt x="29108" y="1436090"/>
                </a:lnTo>
                <a:lnTo>
                  <a:pt x="50444" y="1474584"/>
                </a:lnTo>
                <a:lnTo>
                  <a:pt x="76809" y="1509522"/>
                </a:lnTo>
                <a:lnTo>
                  <a:pt x="107696" y="1540408"/>
                </a:lnTo>
                <a:lnTo>
                  <a:pt x="142633" y="1566773"/>
                </a:lnTo>
                <a:lnTo>
                  <a:pt x="181127" y="1588109"/>
                </a:lnTo>
                <a:lnTo>
                  <a:pt x="222707" y="1603959"/>
                </a:lnTo>
                <a:lnTo>
                  <a:pt x="266877" y="1613827"/>
                </a:lnTo>
                <a:lnTo>
                  <a:pt x="313143" y="1617218"/>
                </a:lnTo>
                <a:lnTo>
                  <a:pt x="3726599" y="1617218"/>
                </a:lnTo>
                <a:lnTo>
                  <a:pt x="3772878" y="1613827"/>
                </a:lnTo>
                <a:lnTo>
                  <a:pt x="3817035" y="1603959"/>
                </a:lnTo>
                <a:lnTo>
                  <a:pt x="3858615" y="1588109"/>
                </a:lnTo>
                <a:lnTo>
                  <a:pt x="3897109" y="1566773"/>
                </a:lnTo>
                <a:lnTo>
                  <a:pt x="3932047" y="1540408"/>
                </a:lnTo>
                <a:lnTo>
                  <a:pt x="3962933" y="1509522"/>
                </a:lnTo>
                <a:lnTo>
                  <a:pt x="3989298" y="1474584"/>
                </a:lnTo>
                <a:lnTo>
                  <a:pt x="4010647" y="1436090"/>
                </a:lnTo>
                <a:lnTo>
                  <a:pt x="4026484" y="1394510"/>
                </a:lnTo>
                <a:lnTo>
                  <a:pt x="4036352" y="1350340"/>
                </a:lnTo>
                <a:lnTo>
                  <a:pt x="4039743" y="1304074"/>
                </a:lnTo>
                <a:close/>
              </a:path>
              <a:path w="4039870" h="1617345">
                <a:moveTo>
                  <a:pt x="4039743" y="313143"/>
                </a:moveTo>
                <a:lnTo>
                  <a:pt x="4036352" y="266877"/>
                </a:lnTo>
                <a:lnTo>
                  <a:pt x="4026484" y="222707"/>
                </a:lnTo>
                <a:lnTo>
                  <a:pt x="4010647" y="181127"/>
                </a:lnTo>
                <a:lnTo>
                  <a:pt x="3989298" y="142633"/>
                </a:lnTo>
                <a:lnTo>
                  <a:pt x="3962933" y="107696"/>
                </a:lnTo>
                <a:lnTo>
                  <a:pt x="3932047" y="76809"/>
                </a:lnTo>
                <a:lnTo>
                  <a:pt x="3897109" y="50444"/>
                </a:lnTo>
                <a:lnTo>
                  <a:pt x="3858615" y="29108"/>
                </a:lnTo>
                <a:lnTo>
                  <a:pt x="3817035" y="13258"/>
                </a:lnTo>
                <a:lnTo>
                  <a:pt x="3772865" y="3390"/>
                </a:lnTo>
                <a:lnTo>
                  <a:pt x="3726599" y="0"/>
                </a:lnTo>
                <a:lnTo>
                  <a:pt x="313143" y="0"/>
                </a:lnTo>
                <a:lnTo>
                  <a:pt x="266865" y="3390"/>
                </a:lnTo>
                <a:lnTo>
                  <a:pt x="222707" y="13258"/>
                </a:lnTo>
                <a:lnTo>
                  <a:pt x="181127" y="29108"/>
                </a:lnTo>
                <a:lnTo>
                  <a:pt x="142633" y="50444"/>
                </a:lnTo>
                <a:lnTo>
                  <a:pt x="107696" y="76809"/>
                </a:lnTo>
                <a:lnTo>
                  <a:pt x="76809" y="107696"/>
                </a:lnTo>
                <a:lnTo>
                  <a:pt x="50444" y="142633"/>
                </a:lnTo>
                <a:lnTo>
                  <a:pt x="29095" y="181127"/>
                </a:lnTo>
                <a:lnTo>
                  <a:pt x="13258" y="222707"/>
                </a:lnTo>
                <a:lnTo>
                  <a:pt x="3390" y="266877"/>
                </a:lnTo>
                <a:lnTo>
                  <a:pt x="0" y="313143"/>
                </a:lnTo>
                <a:lnTo>
                  <a:pt x="3390" y="359422"/>
                </a:lnTo>
                <a:lnTo>
                  <a:pt x="13258" y="403593"/>
                </a:lnTo>
                <a:lnTo>
                  <a:pt x="29108" y="445160"/>
                </a:lnTo>
                <a:lnTo>
                  <a:pt x="50444" y="483666"/>
                </a:lnTo>
                <a:lnTo>
                  <a:pt x="76809" y="518591"/>
                </a:lnTo>
                <a:lnTo>
                  <a:pt x="107696" y="549490"/>
                </a:lnTo>
                <a:lnTo>
                  <a:pt x="142633" y="575843"/>
                </a:lnTo>
                <a:lnTo>
                  <a:pt x="181127" y="597192"/>
                </a:lnTo>
                <a:lnTo>
                  <a:pt x="222707" y="613041"/>
                </a:lnTo>
                <a:lnTo>
                  <a:pt x="266877" y="622896"/>
                </a:lnTo>
                <a:lnTo>
                  <a:pt x="313143" y="626300"/>
                </a:lnTo>
                <a:lnTo>
                  <a:pt x="3726599" y="626300"/>
                </a:lnTo>
                <a:lnTo>
                  <a:pt x="3772878" y="622896"/>
                </a:lnTo>
                <a:lnTo>
                  <a:pt x="3817035" y="613041"/>
                </a:lnTo>
                <a:lnTo>
                  <a:pt x="3858615" y="597192"/>
                </a:lnTo>
                <a:lnTo>
                  <a:pt x="3897109" y="575843"/>
                </a:lnTo>
                <a:lnTo>
                  <a:pt x="3932047" y="549490"/>
                </a:lnTo>
                <a:lnTo>
                  <a:pt x="3962933" y="518591"/>
                </a:lnTo>
                <a:lnTo>
                  <a:pt x="3989298" y="483666"/>
                </a:lnTo>
                <a:lnTo>
                  <a:pt x="4010647" y="445160"/>
                </a:lnTo>
                <a:lnTo>
                  <a:pt x="4026484" y="403593"/>
                </a:lnTo>
                <a:lnTo>
                  <a:pt x="4036352" y="359422"/>
                </a:lnTo>
                <a:lnTo>
                  <a:pt x="4039743" y="313143"/>
                </a:lnTo>
                <a:close/>
              </a:path>
            </a:pathLst>
          </a:custGeom>
          <a:solidFill>
            <a:srgbClr val="006A8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7179188" y="2915799"/>
            <a:ext cx="2891155" cy="1382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40">
                <a:solidFill>
                  <a:srgbClr val="FFFFFF"/>
                </a:solidFill>
                <a:latin typeface="宋体"/>
                <a:cs typeface="宋体"/>
              </a:rPr>
              <a:t>第二部分 ：字母书写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845"/>
              </a:spcBef>
            </a:pPr>
            <a:r>
              <a:rPr sz="2400" spc="-40">
                <a:solidFill>
                  <a:srgbClr val="FFFFFF"/>
                </a:solidFill>
                <a:latin typeface="宋体"/>
                <a:cs typeface="宋体"/>
              </a:rPr>
              <a:t>第三部分 ：课堂练习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6550879" y="4783544"/>
            <a:ext cx="4039870" cy="626745"/>
            <a:chOff x="6550879" y="4783544"/>
            <a:chExt cx="4039870" cy="626745"/>
          </a:xfrm>
        </p:grpSpPr>
        <p:sp>
          <p:nvSpPr>
            <p:cNvPr id="12" name="object 12"/>
            <p:cNvSpPr/>
            <p:nvPr/>
          </p:nvSpPr>
          <p:spPr>
            <a:xfrm>
              <a:off x="6550879" y="4783544"/>
              <a:ext cx="4039870" cy="626745"/>
            </a:xfrm>
            <a:custGeom>
              <a:rect l="l" t="t" r="r" b="b"/>
              <a:pathLst>
                <a:path w="4039870" h="626745">
                  <a:moveTo>
                    <a:pt x="313149" y="626298"/>
                  </a:moveTo>
                  <a:lnTo>
                    <a:pt x="3726601" y="626298"/>
                  </a:lnTo>
                  <a:lnTo>
                    <a:pt x="3772877" y="622903"/>
                  </a:lnTo>
                  <a:lnTo>
                    <a:pt x="3817044" y="613040"/>
                  </a:lnTo>
                  <a:lnTo>
                    <a:pt x="3858618" y="597193"/>
                  </a:lnTo>
                  <a:lnTo>
                    <a:pt x="3897115" y="575848"/>
                  </a:lnTo>
                  <a:lnTo>
                    <a:pt x="3932051" y="549488"/>
                  </a:lnTo>
                  <a:lnTo>
                    <a:pt x="3962941" y="518598"/>
                  </a:lnTo>
                  <a:lnTo>
                    <a:pt x="3989301" y="483662"/>
                  </a:lnTo>
                  <a:lnTo>
                    <a:pt x="4010646" y="445165"/>
                  </a:lnTo>
                  <a:lnTo>
                    <a:pt x="4026493" y="403591"/>
                  </a:lnTo>
                  <a:lnTo>
                    <a:pt x="4036356" y="359424"/>
                  </a:lnTo>
                  <a:lnTo>
                    <a:pt x="4039751" y="313149"/>
                  </a:lnTo>
                  <a:lnTo>
                    <a:pt x="4036356" y="266874"/>
                  </a:lnTo>
                  <a:lnTo>
                    <a:pt x="4026493" y="222707"/>
                  </a:lnTo>
                  <a:lnTo>
                    <a:pt x="4010646" y="181133"/>
                  </a:lnTo>
                  <a:lnTo>
                    <a:pt x="3989300" y="142635"/>
                  </a:lnTo>
                  <a:lnTo>
                    <a:pt x="3962940" y="107700"/>
                  </a:lnTo>
                  <a:lnTo>
                    <a:pt x="3932050" y="76810"/>
                  </a:lnTo>
                  <a:lnTo>
                    <a:pt x="3897114" y="50450"/>
                  </a:lnTo>
                  <a:lnTo>
                    <a:pt x="3858616" y="29104"/>
                  </a:lnTo>
                  <a:lnTo>
                    <a:pt x="3817041" y="13258"/>
                  </a:lnTo>
                  <a:lnTo>
                    <a:pt x="3772870" y="3395"/>
                  </a:lnTo>
                  <a:lnTo>
                    <a:pt x="3726602" y="0"/>
                  </a:lnTo>
                  <a:lnTo>
                    <a:pt x="313149" y="0"/>
                  </a:lnTo>
                  <a:lnTo>
                    <a:pt x="266872" y="3395"/>
                  </a:lnTo>
                  <a:lnTo>
                    <a:pt x="222706" y="13258"/>
                  </a:lnTo>
                  <a:lnTo>
                    <a:pt x="181132" y="29105"/>
                  </a:lnTo>
                  <a:lnTo>
                    <a:pt x="142635" y="50450"/>
                  </a:lnTo>
                  <a:lnTo>
                    <a:pt x="107700" y="76810"/>
                  </a:lnTo>
                  <a:lnTo>
                    <a:pt x="76810" y="107700"/>
                  </a:lnTo>
                  <a:lnTo>
                    <a:pt x="50450" y="142636"/>
                  </a:lnTo>
                  <a:lnTo>
                    <a:pt x="29104" y="181134"/>
                  </a:lnTo>
                  <a:lnTo>
                    <a:pt x="13258" y="222708"/>
                  </a:lnTo>
                  <a:lnTo>
                    <a:pt x="3395" y="266874"/>
                  </a:lnTo>
                  <a:lnTo>
                    <a:pt x="0" y="313149"/>
                  </a:lnTo>
                  <a:lnTo>
                    <a:pt x="3395" y="359424"/>
                  </a:lnTo>
                  <a:lnTo>
                    <a:pt x="13258" y="403591"/>
                  </a:lnTo>
                  <a:lnTo>
                    <a:pt x="29105" y="445165"/>
                  </a:lnTo>
                  <a:lnTo>
                    <a:pt x="50450" y="483662"/>
                  </a:lnTo>
                  <a:lnTo>
                    <a:pt x="76810" y="518598"/>
                  </a:lnTo>
                  <a:lnTo>
                    <a:pt x="107700" y="549488"/>
                  </a:lnTo>
                  <a:lnTo>
                    <a:pt x="142636" y="575848"/>
                  </a:lnTo>
                  <a:lnTo>
                    <a:pt x="181134" y="597194"/>
                  </a:lnTo>
                  <a:lnTo>
                    <a:pt x="222708" y="613040"/>
                  </a:lnTo>
                  <a:lnTo>
                    <a:pt x="266875" y="622903"/>
                  </a:lnTo>
                  <a:lnTo>
                    <a:pt x="313149" y="626298"/>
                  </a:lnTo>
                  <a:close/>
                </a:path>
              </a:pathLst>
            </a:custGeom>
            <a:solidFill>
              <a:srgbClr val="006A83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509388" y="4973841"/>
              <a:ext cx="279400" cy="285750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7179188" y="4897642"/>
            <a:ext cx="289115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21665"/>
              </a:tabLst>
            </a:pP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第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	部分</a:t>
            </a:r>
            <a:r>
              <a:rPr sz="2400" spc="-24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：课后总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结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5" name="object 15"/>
          <p:cNvSpPr/>
          <p:nvPr/>
        </p:nvSpPr>
        <p:spPr>
          <a:xfrm flipH="1">
            <a:off x="5867458" y="1829375"/>
            <a:ext cx="0" cy="3599179"/>
          </a:xfrm>
          <a:custGeom>
            <a:rect l="l" t="t" r="r" b="b"/>
            <a:pathLst>
              <a:path h="3599179">
                <a:moveTo>
                  <a:pt x="0" y="0"/>
                </a:moveTo>
                <a:lnTo>
                  <a:pt x="0" y="3599063"/>
                </a:lnTo>
              </a:path>
            </a:pathLst>
          </a:custGeom>
          <a:ln w="12700">
            <a:solidFill>
              <a:srgbClr val="A6A6A6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53653" y="559340"/>
            <a:ext cx="9144000" cy="28555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995"/>
              </a:lnSpc>
            </a:pPr>
            <a:r>
              <a:rPr sz="6000" spc="-5">
                <a:solidFill>
                  <a:srgbClr val="FFFFFF"/>
                </a:solidFill>
                <a:latin typeface="宋体"/>
                <a:cs typeface="宋体"/>
              </a:rPr>
              <a:t>单击此处编辑母版标题样式</a:t>
            </a:r>
            <a:endParaRPr sz="6000">
              <a:latin typeface="宋体"/>
              <a:cs typeface="宋体"/>
            </a:endParaRPr>
          </a:p>
          <a:p>
            <a:pPr marL="915035" algn="ctr">
              <a:lnSpc>
                <a:spcPct val="100000"/>
              </a:lnSpc>
              <a:spcBef>
                <a:spcPts val="3190"/>
              </a:spcBef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单击此处编辑母版文本样式</a:t>
            </a:r>
            <a:endParaRPr sz="2400">
              <a:latin typeface="宋体"/>
              <a:cs typeface="宋体"/>
            </a:endParaRPr>
          </a:p>
          <a:p>
            <a:pPr marL="1459230" algn="ctr">
              <a:lnSpc>
                <a:spcPct val="100000"/>
              </a:lnSpc>
              <a:spcBef>
                <a:spcPts val="235"/>
              </a:spcBef>
            </a:pPr>
            <a:r>
              <a:rPr sz="2000" spc="-25">
                <a:solidFill>
                  <a:srgbClr val="FFFFFF"/>
                </a:solidFill>
                <a:latin typeface="宋体"/>
                <a:cs typeface="宋体"/>
              </a:rPr>
              <a:t>二级</a:t>
            </a:r>
            <a:endParaRPr sz="2000">
              <a:latin typeface="宋体"/>
              <a:cs typeface="宋体"/>
            </a:endParaRPr>
          </a:p>
          <a:p>
            <a:pPr marL="2004060" algn="ctr">
              <a:lnSpc>
                <a:spcPct val="100000"/>
              </a:lnSpc>
              <a:spcBef>
                <a:spcPts val="275"/>
              </a:spcBef>
            </a:pPr>
            <a:r>
              <a:rPr sz="1800" spc="-25">
                <a:solidFill>
                  <a:srgbClr val="FFFFFF"/>
                </a:solidFill>
                <a:latin typeface="宋体"/>
                <a:cs typeface="宋体"/>
              </a:rPr>
              <a:t>三级</a:t>
            </a:r>
            <a:endParaRPr sz="1800">
              <a:latin typeface="宋体"/>
              <a:cs typeface="宋体"/>
            </a:endParaRPr>
          </a:p>
          <a:p>
            <a:pPr marL="2548255" algn="ctr">
              <a:lnSpc>
                <a:spcPct val="100000"/>
              </a:lnSpc>
              <a:spcBef>
                <a:spcPts val="295"/>
              </a:spcBef>
            </a:pPr>
            <a:r>
              <a:rPr sz="1600" spc="-25">
                <a:solidFill>
                  <a:srgbClr val="FFFFFF"/>
                </a:solidFill>
                <a:latin typeface="宋体"/>
                <a:cs typeface="宋体"/>
              </a:rPr>
              <a:t>四级</a:t>
            </a:r>
            <a:endParaRPr sz="1600">
              <a:latin typeface="宋体"/>
              <a:cs typeface="宋体"/>
            </a:endParaRPr>
          </a:p>
          <a:p>
            <a:pPr marL="3092450" algn="ctr">
              <a:lnSpc>
                <a:spcPts val="1825"/>
              </a:lnSpc>
              <a:spcBef>
                <a:spcPts val="310"/>
              </a:spcBef>
            </a:pPr>
            <a:r>
              <a:rPr sz="1600" spc="-25">
                <a:solidFill>
                  <a:srgbClr val="FFFFFF"/>
                </a:solidFill>
                <a:latin typeface="宋体"/>
                <a:cs typeface="宋体"/>
              </a:rPr>
              <a:t>五级</a:t>
            </a:r>
            <a:endParaRPr sz="16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904239" y="6425019"/>
            <a:ext cx="6515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Constantia"/>
                <a:cs typeface="Constantia"/>
              </a:rPr>
              <a:t>2023/12/6</a:t>
            </a:r>
            <a:endParaRPr sz="1200">
              <a:latin typeface="Constantia"/>
              <a:cs typeface="Constanti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167109" y="6425019"/>
            <a:ext cx="952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FFFF"/>
                </a:solidFill>
                <a:latin typeface="Constantia"/>
                <a:cs typeface="Constantia"/>
              </a:rPr>
              <a:t>3</a:t>
            </a:r>
            <a:endParaRPr sz="1200">
              <a:latin typeface="Constantia"/>
              <a:cs typeface="Constantia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39700" y="315093"/>
            <a:ext cx="11642725" cy="6152515"/>
            <a:chOff x="139700" y="315093"/>
            <a:chExt cx="11642725" cy="6152515"/>
          </a:xfrm>
        </p:grpSpPr>
        <p:sp>
          <p:nvSpPr>
            <p:cNvPr id="7" name="object 7"/>
            <p:cNvSpPr/>
            <p:nvPr/>
          </p:nvSpPr>
          <p:spPr>
            <a:xfrm>
              <a:off x="384175" y="482600"/>
              <a:ext cx="11398250" cy="5873750"/>
            </a:xfrm>
            <a:custGeom>
              <a:rect l="l" t="t" r="r" b="b"/>
              <a:pathLst>
                <a:path w="11398250" h="5873750">
                  <a:moveTo>
                    <a:pt x="11398250" y="5873750"/>
                  </a:moveTo>
                  <a:lnTo>
                    <a:pt x="0" y="5873750"/>
                  </a:lnTo>
                  <a:lnTo>
                    <a:pt x="0" y="0"/>
                  </a:lnTo>
                  <a:lnTo>
                    <a:pt x="11398250" y="0"/>
                  </a:lnTo>
                  <a:lnTo>
                    <a:pt x="11398250" y="58737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693353" y="3307636"/>
              <a:ext cx="298450" cy="267970"/>
            </a:xfrm>
            <a:custGeom>
              <a:rect l="l" t="t" r="r" b="b"/>
              <a:pathLst>
                <a:path w="298450" h="267970">
                  <a:moveTo>
                    <a:pt x="297961" y="133925"/>
                  </a:moveTo>
                  <a:lnTo>
                    <a:pt x="0" y="133925"/>
                  </a:lnTo>
                  <a:lnTo>
                    <a:pt x="7596" y="91593"/>
                  </a:lnTo>
                  <a:lnTo>
                    <a:pt x="28745" y="54830"/>
                  </a:lnTo>
                  <a:lnTo>
                    <a:pt x="60996" y="25839"/>
                  </a:lnTo>
                  <a:lnTo>
                    <a:pt x="101894" y="6827"/>
                  </a:lnTo>
                  <a:lnTo>
                    <a:pt x="148981" y="0"/>
                  </a:lnTo>
                  <a:lnTo>
                    <a:pt x="196071" y="6827"/>
                  </a:lnTo>
                  <a:lnTo>
                    <a:pt x="236967" y="25840"/>
                  </a:lnTo>
                  <a:lnTo>
                    <a:pt x="269217" y="54830"/>
                  </a:lnTo>
                  <a:lnTo>
                    <a:pt x="290366" y="91594"/>
                  </a:lnTo>
                  <a:lnTo>
                    <a:pt x="297961" y="133925"/>
                  </a:lnTo>
                  <a:close/>
                </a:path>
                <a:path w="298450" h="267970">
                  <a:moveTo>
                    <a:pt x="148980" y="267848"/>
                  </a:moveTo>
                  <a:lnTo>
                    <a:pt x="101891" y="261020"/>
                  </a:lnTo>
                  <a:lnTo>
                    <a:pt x="60994" y="242008"/>
                  </a:lnTo>
                  <a:lnTo>
                    <a:pt x="28744" y="213017"/>
                  </a:lnTo>
                  <a:lnTo>
                    <a:pt x="7595" y="176254"/>
                  </a:lnTo>
                  <a:lnTo>
                    <a:pt x="0" y="133923"/>
                  </a:lnTo>
                  <a:lnTo>
                    <a:pt x="297961" y="133925"/>
                  </a:lnTo>
                  <a:lnTo>
                    <a:pt x="290366" y="176254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8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93353" y="3307636"/>
              <a:ext cx="298450" cy="267970"/>
            </a:xfrm>
            <a:custGeom>
              <a:rect l="l" t="t" r="r" b="b"/>
              <a:pathLst>
                <a:path w="298450" h="267970">
                  <a:moveTo>
                    <a:pt x="0" y="133925"/>
                  </a:moveTo>
                  <a:lnTo>
                    <a:pt x="7595" y="91594"/>
                  </a:lnTo>
                  <a:lnTo>
                    <a:pt x="28745" y="54830"/>
                  </a:lnTo>
                  <a:lnTo>
                    <a:pt x="60995" y="25840"/>
                  </a:lnTo>
                  <a:lnTo>
                    <a:pt x="101891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6" y="25839"/>
                  </a:lnTo>
                  <a:lnTo>
                    <a:pt x="269216" y="54830"/>
                  </a:lnTo>
                  <a:lnTo>
                    <a:pt x="290366" y="91593"/>
                  </a:lnTo>
                  <a:lnTo>
                    <a:pt x="297961" y="133924"/>
                  </a:lnTo>
                  <a:lnTo>
                    <a:pt x="290366" y="176254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8"/>
                  </a:lnTo>
                  <a:lnTo>
                    <a:pt x="101891" y="261020"/>
                  </a:lnTo>
                  <a:lnTo>
                    <a:pt x="60994" y="242008"/>
                  </a:lnTo>
                  <a:lnTo>
                    <a:pt x="28744" y="213017"/>
                  </a:lnTo>
                  <a:lnTo>
                    <a:pt x="7595" y="176254"/>
                  </a:lnTo>
                  <a:lnTo>
                    <a:pt x="0" y="133923"/>
                  </a:lnTo>
                  <a:close/>
                </a:path>
              </a:pathLst>
            </a:custGeom>
            <a:ln w="25400">
              <a:solidFill>
                <a:srgbClr val="E7F5F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693353" y="867545"/>
              <a:ext cx="298450" cy="267970"/>
            </a:xfrm>
            <a:custGeom>
              <a:rect l="l" t="t" r="r" b="b"/>
              <a:pathLst>
                <a:path w="298450" h="267969">
                  <a:moveTo>
                    <a:pt x="297961" y="133924"/>
                  </a:moveTo>
                  <a:lnTo>
                    <a:pt x="0" y="133924"/>
                  </a:lnTo>
                  <a:lnTo>
                    <a:pt x="7595" y="91594"/>
                  </a:lnTo>
                  <a:lnTo>
                    <a:pt x="28745" y="54830"/>
                  </a:lnTo>
                  <a:lnTo>
                    <a:pt x="60995" y="25839"/>
                  </a:lnTo>
                  <a:lnTo>
                    <a:pt x="101892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7" y="25839"/>
                  </a:lnTo>
                  <a:lnTo>
                    <a:pt x="269217" y="54830"/>
                  </a:lnTo>
                  <a:lnTo>
                    <a:pt x="290366" y="91594"/>
                  </a:lnTo>
                  <a:lnTo>
                    <a:pt x="297961" y="133924"/>
                  </a:lnTo>
                  <a:close/>
                </a:path>
                <a:path w="298450" h="267969">
                  <a:moveTo>
                    <a:pt x="148980" y="267849"/>
                  </a:moveTo>
                  <a:lnTo>
                    <a:pt x="101891" y="261021"/>
                  </a:lnTo>
                  <a:lnTo>
                    <a:pt x="60994" y="242009"/>
                  </a:lnTo>
                  <a:lnTo>
                    <a:pt x="28744" y="213018"/>
                  </a:lnTo>
                  <a:lnTo>
                    <a:pt x="7595" y="176255"/>
                  </a:lnTo>
                  <a:lnTo>
                    <a:pt x="0" y="133924"/>
                  </a:lnTo>
                  <a:lnTo>
                    <a:pt x="297961" y="133924"/>
                  </a:lnTo>
                  <a:lnTo>
                    <a:pt x="290366" y="176255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9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693353" y="867545"/>
              <a:ext cx="298450" cy="267970"/>
            </a:xfrm>
            <a:custGeom>
              <a:rect l="l" t="t" r="r" b="b"/>
              <a:pathLst>
                <a:path w="298450" h="267969">
                  <a:moveTo>
                    <a:pt x="0" y="133924"/>
                  </a:moveTo>
                  <a:lnTo>
                    <a:pt x="7595" y="91594"/>
                  </a:lnTo>
                  <a:lnTo>
                    <a:pt x="28745" y="54830"/>
                  </a:lnTo>
                  <a:lnTo>
                    <a:pt x="60995" y="25839"/>
                  </a:lnTo>
                  <a:lnTo>
                    <a:pt x="101891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6" y="25839"/>
                  </a:lnTo>
                  <a:lnTo>
                    <a:pt x="269216" y="54830"/>
                  </a:lnTo>
                  <a:lnTo>
                    <a:pt x="290366" y="91594"/>
                  </a:lnTo>
                  <a:lnTo>
                    <a:pt x="297961" y="133924"/>
                  </a:lnTo>
                  <a:lnTo>
                    <a:pt x="290366" y="176255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9"/>
                  </a:lnTo>
                  <a:lnTo>
                    <a:pt x="101891" y="261021"/>
                  </a:lnTo>
                  <a:lnTo>
                    <a:pt x="60994" y="242009"/>
                  </a:lnTo>
                  <a:lnTo>
                    <a:pt x="28744" y="213018"/>
                  </a:lnTo>
                  <a:lnTo>
                    <a:pt x="7595" y="176255"/>
                  </a:lnTo>
                  <a:lnTo>
                    <a:pt x="0" y="133924"/>
                  </a:lnTo>
                  <a:close/>
                </a:path>
              </a:pathLst>
            </a:custGeom>
            <a:ln w="25399">
              <a:solidFill>
                <a:srgbClr val="E7F5F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93353" y="2065153"/>
              <a:ext cx="298450" cy="267970"/>
            </a:xfrm>
            <a:custGeom>
              <a:rect l="l" t="t" r="r" b="b"/>
              <a:pathLst>
                <a:path w="298450" h="267969">
                  <a:moveTo>
                    <a:pt x="297961" y="133924"/>
                  </a:moveTo>
                  <a:lnTo>
                    <a:pt x="0" y="133924"/>
                  </a:lnTo>
                  <a:lnTo>
                    <a:pt x="7595" y="91594"/>
                  </a:lnTo>
                  <a:lnTo>
                    <a:pt x="28745" y="54830"/>
                  </a:lnTo>
                  <a:lnTo>
                    <a:pt x="60995" y="25839"/>
                  </a:lnTo>
                  <a:lnTo>
                    <a:pt x="101893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7" y="25840"/>
                  </a:lnTo>
                  <a:lnTo>
                    <a:pt x="269217" y="54830"/>
                  </a:lnTo>
                  <a:lnTo>
                    <a:pt x="290366" y="91594"/>
                  </a:lnTo>
                  <a:lnTo>
                    <a:pt x="297961" y="133924"/>
                  </a:lnTo>
                  <a:close/>
                </a:path>
                <a:path w="298450" h="267969">
                  <a:moveTo>
                    <a:pt x="148980" y="267849"/>
                  </a:moveTo>
                  <a:lnTo>
                    <a:pt x="101891" y="261021"/>
                  </a:lnTo>
                  <a:lnTo>
                    <a:pt x="60994" y="242009"/>
                  </a:lnTo>
                  <a:lnTo>
                    <a:pt x="28744" y="213018"/>
                  </a:lnTo>
                  <a:lnTo>
                    <a:pt x="7595" y="176255"/>
                  </a:lnTo>
                  <a:lnTo>
                    <a:pt x="0" y="133924"/>
                  </a:lnTo>
                  <a:lnTo>
                    <a:pt x="297961" y="133924"/>
                  </a:lnTo>
                  <a:lnTo>
                    <a:pt x="290366" y="176255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9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693353" y="2065153"/>
              <a:ext cx="298450" cy="267970"/>
            </a:xfrm>
            <a:custGeom>
              <a:rect l="l" t="t" r="r" b="b"/>
              <a:pathLst>
                <a:path w="298450" h="267969">
                  <a:moveTo>
                    <a:pt x="0" y="133924"/>
                  </a:moveTo>
                  <a:lnTo>
                    <a:pt x="7595" y="91594"/>
                  </a:lnTo>
                  <a:lnTo>
                    <a:pt x="28745" y="54830"/>
                  </a:lnTo>
                  <a:lnTo>
                    <a:pt x="60995" y="25840"/>
                  </a:lnTo>
                  <a:lnTo>
                    <a:pt x="101891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6" y="25839"/>
                  </a:lnTo>
                  <a:lnTo>
                    <a:pt x="269216" y="54830"/>
                  </a:lnTo>
                  <a:lnTo>
                    <a:pt x="290366" y="91594"/>
                  </a:lnTo>
                  <a:lnTo>
                    <a:pt x="297961" y="133924"/>
                  </a:lnTo>
                  <a:lnTo>
                    <a:pt x="290366" y="176255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9"/>
                  </a:lnTo>
                  <a:lnTo>
                    <a:pt x="101891" y="261021"/>
                  </a:lnTo>
                  <a:lnTo>
                    <a:pt x="60994" y="242009"/>
                  </a:lnTo>
                  <a:lnTo>
                    <a:pt x="28744" y="213018"/>
                  </a:lnTo>
                  <a:lnTo>
                    <a:pt x="7595" y="176255"/>
                  </a:lnTo>
                  <a:lnTo>
                    <a:pt x="0" y="133924"/>
                  </a:lnTo>
                  <a:close/>
                </a:path>
              </a:pathLst>
            </a:custGeom>
            <a:ln w="25399">
              <a:solidFill>
                <a:srgbClr val="E7F5F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93353" y="4543809"/>
              <a:ext cx="298450" cy="267970"/>
            </a:xfrm>
            <a:custGeom>
              <a:rect l="l" t="t" r="r" b="b"/>
              <a:pathLst>
                <a:path w="298450" h="267970">
                  <a:moveTo>
                    <a:pt x="297961" y="133925"/>
                  </a:moveTo>
                  <a:lnTo>
                    <a:pt x="0" y="133925"/>
                  </a:lnTo>
                  <a:lnTo>
                    <a:pt x="7596" y="91593"/>
                  </a:lnTo>
                  <a:lnTo>
                    <a:pt x="28745" y="54830"/>
                  </a:lnTo>
                  <a:lnTo>
                    <a:pt x="60996" y="25839"/>
                  </a:lnTo>
                  <a:lnTo>
                    <a:pt x="101894" y="6827"/>
                  </a:lnTo>
                  <a:lnTo>
                    <a:pt x="148981" y="0"/>
                  </a:lnTo>
                  <a:lnTo>
                    <a:pt x="196071" y="6827"/>
                  </a:lnTo>
                  <a:lnTo>
                    <a:pt x="236967" y="25840"/>
                  </a:lnTo>
                  <a:lnTo>
                    <a:pt x="269217" y="54830"/>
                  </a:lnTo>
                  <a:lnTo>
                    <a:pt x="290366" y="91594"/>
                  </a:lnTo>
                  <a:lnTo>
                    <a:pt x="297961" y="133925"/>
                  </a:lnTo>
                  <a:close/>
                </a:path>
                <a:path w="298450" h="267970">
                  <a:moveTo>
                    <a:pt x="148980" y="267848"/>
                  </a:moveTo>
                  <a:lnTo>
                    <a:pt x="101891" y="261020"/>
                  </a:lnTo>
                  <a:lnTo>
                    <a:pt x="60994" y="242008"/>
                  </a:lnTo>
                  <a:lnTo>
                    <a:pt x="28744" y="213017"/>
                  </a:lnTo>
                  <a:lnTo>
                    <a:pt x="7595" y="176254"/>
                  </a:lnTo>
                  <a:lnTo>
                    <a:pt x="0" y="133923"/>
                  </a:lnTo>
                  <a:lnTo>
                    <a:pt x="297961" y="133925"/>
                  </a:lnTo>
                  <a:lnTo>
                    <a:pt x="290366" y="176254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8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693353" y="4543809"/>
              <a:ext cx="298450" cy="267970"/>
            </a:xfrm>
            <a:custGeom>
              <a:rect l="l" t="t" r="r" b="b"/>
              <a:pathLst>
                <a:path w="298450" h="267970">
                  <a:moveTo>
                    <a:pt x="0" y="133925"/>
                  </a:moveTo>
                  <a:lnTo>
                    <a:pt x="7595" y="91594"/>
                  </a:lnTo>
                  <a:lnTo>
                    <a:pt x="28745" y="54830"/>
                  </a:lnTo>
                  <a:lnTo>
                    <a:pt x="60995" y="25840"/>
                  </a:lnTo>
                  <a:lnTo>
                    <a:pt x="101891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6" y="25839"/>
                  </a:lnTo>
                  <a:lnTo>
                    <a:pt x="269216" y="54830"/>
                  </a:lnTo>
                  <a:lnTo>
                    <a:pt x="290366" y="91593"/>
                  </a:lnTo>
                  <a:lnTo>
                    <a:pt x="297961" y="133924"/>
                  </a:lnTo>
                  <a:lnTo>
                    <a:pt x="290366" y="176254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8"/>
                  </a:lnTo>
                  <a:lnTo>
                    <a:pt x="101891" y="261020"/>
                  </a:lnTo>
                  <a:lnTo>
                    <a:pt x="60994" y="242008"/>
                  </a:lnTo>
                  <a:lnTo>
                    <a:pt x="28744" y="213017"/>
                  </a:lnTo>
                  <a:lnTo>
                    <a:pt x="7595" y="176254"/>
                  </a:lnTo>
                  <a:lnTo>
                    <a:pt x="0" y="133923"/>
                  </a:lnTo>
                  <a:close/>
                </a:path>
              </a:pathLst>
            </a:custGeom>
            <a:ln w="25400">
              <a:solidFill>
                <a:srgbClr val="E7F5F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693353" y="5699347"/>
              <a:ext cx="298450" cy="267970"/>
            </a:xfrm>
            <a:custGeom>
              <a:rect l="l" t="t" r="r" b="b"/>
              <a:pathLst>
                <a:path w="298450" h="267970">
                  <a:moveTo>
                    <a:pt x="297961" y="133925"/>
                  </a:moveTo>
                  <a:lnTo>
                    <a:pt x="0" y="133925"/>
                  </a:lnTo>
                  <a:lnTo>
                    <a:pt x="7596" y="91593"/>
                  </a:lnTo>
                  <a:lnTo>
                    <a:pt x="28745" y="54830"/>
                  </a:lnTo>
                  <a:lnTo>
                    <a:pt x="60996" y="25839"/>
                  </a:lnTo>
                  <a:lnTo>
                    <a:pt x="101894" y="6827"/>
                  </a:lnTo>
                  <a:lnTo>
                    <a:pt x="148981" y="0"/>
                  </a:lnTo>
                  <a:lnTo>
                    <a:pt x="196071" y="6827"/>
                  </a:lnTo>
                  <a:lnTo>
                    <a:pt x="236967" y="25840"/>
                  </a:lnTo>
                  <a:lnTo>
                    <a:pt x="269217" y="54830"/>
                  </a:lnTo>
                  <a:lnTo>
                    <a:pt x="290366" y="91594"/>
                  </a:lnTo>
                  <a:lnTo>
                    <a:pt x="297961" y="133925"/>
                  </a:lnTo>
                  <a:close/>
                </a:path>
                <a:path w="298450" h="267970">
                  <a:moveTo>
                    <a:pt x="148980" y="267848"/>
                  </a:moveTo>
                  <a:lnTo>
                    <a:pt x="101891" y="261020"/>
                  </a:lnTo>
                  <a:lnTo>
                    <a:pt x="60994" y="242008"/>
                  </a:lnTo>
                  <a:lnTo>
                    <a:pt x="28744" y="213017"/>
                  </a:lnTo>
                  <a:lnTo>
                    <a:pt x="7595" y="176254"/>
                  </a:lnTo>
                  <a:lnTo>
                    <a:pt x="0" y="133923"/>
                  </a:lnTo>
                  <a:lnTo>
                    <a:pt x="297961" y="133925"/>
                  </a:lnTo>
                  <a:lnTo>
                    <a:pt x="290366" y="176254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8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693353" y="5699347"/>
              <a:ext cx="298450" cy="267970"/>
            </a:xfrm>
            <a:custGeom>
              <a:rect l="l" t="t" r="r" b="b"/>
              <a:pathLst>
                <a:path w="298450" h="267970">
                  <a:moveTo>
                    <a:pt x="0" y="133925"/>
                  </a:moveTo>
                  <a:lnTo>
                    <a:pt x="7595" y="91594"/>
                  </a:lnTo>
                  <a:lnTo>
                    <a:pt x="28745" y="54830"/>
                  </a:lnTo>
                  <a:lnTo>
                    <a:pt x="60995" y="25840"/>
                  </a:lnTo>
                  <a:lnTo>
                    <a:pt x="101891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6" y="25839"/>
                  </a:lnTo>
                  <a:lnTo>
                    <a:pt x="269216" y="54830"/>
                  </a:lnTo>
                  <a:lnTo>
                    <a:pt x="290366" y="91593"/>
                  </a:lnTo>
                  <a:lnTo>
                    <a:pt x="297961" y="133924"/>
                  </a:lnTo>
                  <a:lnTo>
                    <a:pt x="290366" y="176254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8"/>
                  </a:lnTo>
                  <a:lnTo>
                    <a:pt x="101891" y="261020"/>
                  </a:lnTo>
                  <a:lnTo>
                    <a:pt x="60994" y="242008"/>
                  </a:lnTo>
                  <a:lnTo>
                    <a:pt x="28744" y="213017"/>
                  </a:lnTo>
                  <a:lnTo>
                    <a:pt x="7595" y="176254"/>
                  </a:lnTo>
                  <a:lnTo>
                    <a:pt x="0" y="133923"/>
                  </a:lnTo>
                  <a:close/>
                </a:path>
              </a:pathLst>
            </a:custGeom>
            <a:ln w="25400">
              <a:solidFill>
                <a:srgbClr val="E7F5F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139700" y="927099"/>
              <a:ext cx="755650" cy="4981575"/>
            </a:xfrm>
            <a:custGeom>
              <a:rect l="l" t="t" r="r" b="b"/>
              <a:pathLst>
                <a:path w="755650" h="4981575">
                  <a:moveTo>
                    <a:pt x="755637" y="4906175"/>
                  </a:moveTo>
                  <a:lnTo>
                    <a:pt x="749719" y="4876825"/>
                  </a:lnTo>
                  <a:lnTo>
                    <a:pt x="733552" y="4852860"/>
                  </a:lnTo>
                  <a:lnTo>
                    <a:pt x="709587" y="4836693"/>
                  </a:lnTo>
                  <a:lnTo>
                    <a:pt x="680237" y="4830775"/>
                  </a:lnTo>
                  <a:lnTo>
                    <a:pt x="75399" y="4830775"/>
                  </a:lnTo>
                  <a:lnTo>
                    <a:pt x="46050" y="4836693"/>
                  </a:lnTo>
                  <a:lnTo>
                    <a:pt x="22085" y="4852860"/>
                  </a:lnTo>
                  <a:lnTo>
                    <a:pt x="5918" y="4876825"/>
                  </a:lnTo>
                  <a:lnTo>
                    <a:pt x="0" y="4906175"/>
                  </a:lnTo>
                  <a:lnTo>
                    <a:pt x="5918" y="4935525"/>
                  </a:lnTo>
                  <a:lnTo>
                    <a:pt x="22085" y="4959489"/>
                  </a:lnTo>
                  <a:lnTo>
                    <a:pt x="46050" y="4975657"/>
                  </a:lnTo>
                  <a:lnTo>
                    <a:pt x="75399" y="4981575"/>
                  </a:lnTo>
                  <a:lnTo>
                    <a:pt x="680237" y="4981575"/>
                  </a:lnTo>
                  <a:lnTo>
                    <a:pt x="709587" y="4975657"/>
                  </a:lnTo>
                  <a:lnTo>
                    <a:pt x="733552" y="4959489"/>
                  </a:lnTo>
                  <a:lnTo>
                    <a:pt x="749719" y="4935525"/>
                  </a:lnTo>
                  <a:lnTo>
                    <a:pt x="755637" y="4906175"/>
                  </a:lnTo>
                  <a:close/>
                </a:path>
                <a:path w="755650" h="4981575">
                  <a:moveTo>
                    <a:pt x="755637" y="3734600"/>
                  </a:moveTo>
                  <a:lnTo>
                    <a:pt x="749719" y="3705250"/>
                  </a:lnTo>
                  <a:lnTo>
                    <a:pt x="733552" y="3681285"/>
                  </a:lnTo>
                  <a:lnTo>
                    <a:pt x="709587" y="3665118"/>
                  </a:lnTo>
                  <a:lnTo>
                    <a:pt x="680237" y="3659200"/>
                  </a:lnTo>
                  <a:lnTo>
                    <a:pt x="75399" y="3659200"/>
                  </a:lnTo>
                  <a:lnTo>
                    <a:pt x="46050" y="3665118"/>
                  </a:lnTo>
                  <a:lnTo>
                    <a:pt x="22085" y="3681285"/>
                  </a:lnTo>
                  <a:lnTo>
                    <a:pt x="5918" y="3705250"/>
                  </a:lnTo>
                  <a:lnTo>
                    <a:pt x="0" y="3734600"/>
                  </a:lnTo>
                  <a:lnTo>
                    <a:pt x="5918" y="3763949"/>
                  </a:lnTo>
                  <a:lnTo>
                    <a:pt x="22085" y="3787914"/>
                  </a:lnTo>
                  <a:lnTo>
                    <a:pt x="46050" y="3804081"/>
                  </a:lnTo>
                  <a:lnTo>
                    <a:pt x="75399" y="3810000"/>
                  </a:lnTo>
                  <a:lnTo>
                    <a:pt x="680237" y="3810000"/>
                  </a:lnTo>
                  <a:lnTo>
                    <a:pt x="709587" y="3804081"/>
                  </a:lnTo>
                  <a:lnTo>
                    <a:pt x="733552" y="3787914"/>
                  </a:lnTo>
                  <a:lnTo>
                    <a:pt x="749719" y="3763949"/>
                  </a:lnTo>
                  <a:lnTo>
                    <a:pt x="755637" y="3734600"/>
                  </a:lnTo>
                  <a:close/>
                </a:path>
                <a:path w="755650" h="4981575">
                  <a:moveTo>
                    <a:pt x="755637" y="2514600"/>
                  </a:moveTo>
                  <a:lnTo>
                    <a:pt x="749655" y="2484945"/>
                  </a:lnTo>
                  <a:lnTo>
                    <a:pt x="733323" y="2460726"/>
                  </a:lnTo>
                  <a:lnTo>
                    <a:pt x="709104" y="2444394"/>
                  </a:lnTo>
                  <a:lnTo>
                    <a:pt x="679437" y="2438400"/>
                  </a:lnTo>
                  <a:lnTo>
                    <a:pt x="76187" y="2438400"/>
                  </a:lnTo>
                  <a:lnTo>
                    <a:pt x="46532" y="2444394"/>
                  </a:lnTo>
                  <a:lnTo>
                    <a:pt x="22313" y="2460726"/>
                  </a:lnTo>
                  <a:lnTo>
                    <a:pt x="5981" y="2484945"/>
                  </a:lnTo>
                  <a:lnTo>
                    <a:pt x="0" y="2514600"/>
                  </a:lnTo>
                  <a:lnTo>
                    <a:pt x="5981" y="2544267"/>
                  </a:lnTo>
                  <a:lnTo>
                    <a:pt x="22313" y="2568486"/>
                  </a:lnTo>
                  <a:lnTo>
                    <a:pt x="46532" y="2584818"/>
                  </a:lnTo>
                  <a:lnTo>
                    <a:pt x="76200" y="2590800"/>
                  </a:lnTo>
                  <a:lnTo>
                    <a:pt x="679450" y="2590800"/>
                  </a:lnTo>
                  <a:lnTo>
                    <a:pt x="709104" y="2584818"/>
                  </a:lnTo>
                  <a:lnTo>
                    <a:pt x="733323" y="2568486"/>
                  </a:lnTo>
                  <a:lnTo>
                    <a:pt x="749655" y="2544267"/>
                  </a:lnTo>
                  <a:lnTo>
                    <a:pt x="755637" y="2514600"/>
                  </a:lnTo>
                  <a:close/>
                </a:path>
                <a:path w="755650" h="4981575">
                  <a:moveTo>
                    <a:pt x="755637" y="1272387"/>
                  </a:moveTo>
                  <a:lnTo>
                    <a:pt x="749719" y="1243037"/>
                  </a:lnTo>
                  <a:lnTo>
                    <a:pt x="733552" y="1219073"/>
                  </a:lnTo>
                  <a:lnTo>
                    <a:pt x="709587" y="1202905"/>
                  </a:lnTo>
                  <a:lnTo>
                    <a:pt x="680237" y="1196975"/>
                  </a:lnTo>
                  <a:lnTo>
                    <a:pt x="75399" y="1196975"/>
                  </a:lnTo>
                  <a:lnTo>
                    <a:pt x="46050" y="1202905"/>
                  </a:lnTo>
                  <a:lnTo>
                    <a:pt x="22085" y="1219073"/>
                  </a:lnTo>
                  <a:lnTo>
                    <a:pt x="5918" y="1243037"/>
                  </a:lnTo>
                  <a:lnTo>
                    <a:pt x="0" y="1272387"/>
                  </a:lnTo>
                  <a:lnTo>
                    <a:pt x="5918" y="1301737"/>
                  </a:lnTo>
                  <a:lnTo>
                    <a:pt x="22085" y="1325702"/>
                  </a:lnTo>
                  <a:lnTo>
                    <a:pt x="46050" y="1341869"/>
                  </a:lnTo>
                  <a:lnTo>
                    <a:pt x="75399" y="1347800"/>
                  </a:lnTo>
                  <a:lnTo>
                    <a:pt x="680237" y="1347800"/>
                  </a:lnTo>
                  <a:lnTo>
                    <a:pt x="709587" y="1341869"/>
                  </a:lnTo>
                  <a:lnTo>
                    <a:pt x="733552" y="1325702"/>
                  </a:lnTo>
                  <a:lnTo>
                    <a:pt x="749719" y="1301737"/>
                  </a:lnTo>
                  <a:lnTo>
                    <a:pt x="755637" y="1272387"/>
                  </a:lnTo>
                  <a:close/>
                </a:path>
                <a:path w="755650" h="4981575">
                  <a:moveTo>
                    <a:pt x="755637" y="75412"/>
                  </a:moveTo>
                  <a:lnTo>
                    <a:pt x="749719" y="46062"/>
                  </a:lnTo>
                  <a:lnTo>
                    <a:pt x="733552" y="22098"/>
                  </a:lnTo>
                  <a:lnTo>
                    <a:pt x="709587" y="5930"/>
                  </a:lnTo>
                  <a:lnTo>
                    <a:pt x="680237" y="0"/>
                  </a:lnTo>
                  <a:lnTo>
                    <a:pt x="75399" y="0"/>
                  </a:lnTo>
                  <a:lnTo>
                    <a:pt x="46050" y="5930"/>
                  </a:lnTo>
                  <a:lnTo>
                    <a:pt x="22085" y="22098"/>
                  </a:lnTo>
                  <a:lnTo>
                    <a:pt x="5918" y="46062"/>
                  </a:lnTo>
                  <a:lnTo>
                    <a:pt x="0" y="75412"/>
                  </a:lnTo>
                  <a:lnTo>
                    <a:pt x="5918" y="104762"/>
                  </a:lnTo>
                  <a:lnTo>
                    <a:pt x="22085" y="128727"/>
                  </a:lnTo>
                  <a:lnTo>
                    <a:pt x="46050" y="144894"/>
                  </a:lnTo>
                  <a:lnTo>
                    <a:pt x="75399" y="150825"/>
                  </a:lnTo>
                  <a:lnTo>
                    <a:pt x="680237" y="150825"/>
                  </a:lnTo>
                  <a:lnTo>
                    <a:pt x="709587" y="144894"/>
                  </a:lnTo>
                  <a:lnTo>
                    <a:pt x="733552" y="128727"/>
                  </a:lnTo>
                  <a:lnTo>
                    <a:pt x="749719" y="104762"/>
                  </a:lnTo>
                  <a:lnTo>
                    <a:pt x="755637" y="75412"/>
                  </a:lnTo>
                  <a:close/>
                </a:path>
              </a:pathLst>
            </a:custGeom>
            <a:solidFill>
              <a:srgbClr val="AEDAD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102210" y="315093"/>
              <a:ext cx="4021653" cy="2437348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1616075" y="5441950"/>
              <a:ext cx="5302250" cy="1025525"/>
            </a:xfrm>
            <a:custGeom>
              <a:rect l="l" t="t" r="r" b="b"/>
              <a:pathLst>
                <a:path w="5302250" h="1025525">
                  <a:moveTo>
                    <a:pt x="1369618" y="884809"/>
                  </a:moveTo>
                  <a:lnTo>
                    <a:pt x="1366735" y="872223"/>
                  </a:lnTo>
                  <a:lnTo>
                    <a:pt x="1358861" y="861936"/>
                  </a:lnTo>
                  <a:lnTo>
                    <a:pt x="1347177" y="855002"/>
                  </a:lnTo>
                  <a:lnTo>
                    <a:pt x="1332890" y="852449"/>
                  </a:lnTo>
                  <a:lnTo>
                    <a:pt x="1185392" y="852449"/>
                  </a:lnTo>
                  <a:lnTo>
                    <a:pt x="1185392" y="382993"/>
                  </a:lnTo>
                  <a:lnTo>
                    <a:pt x="1182522" y="370395"/>
                  </a:lnTo>
                  <a:lnTo>
                    <a:pt x="1174699" y="360121"/>
                  </a:lnTo>
                  <a:lnTo>
                    <a:pt x="1163193" y="353174"/>
                  </a:lnTo>
                  <a:lnTo>
                    <a:pt x="1149210" y="350634"/>
                  </a:lnTo>
                  <a:lnTo>
                    <a:pt x="1040650" y="350634"/>
                  </a:lnTo>
                  <a:lnTo>
                    <a:pt x="1026350" y="353174"/>
                  </a:lnTo>
                  <a:lnTo>
                    <a:pt x="1014666" y="360121"/>
                  </a:lnTo>
                  <a:lnTo>
                    <a:pt x="1006792" y="370395"/>
                  </a:lnTo>
                  <a:lnTo>
                    <a:pt x="1003909" y="382993"/>
                  </a:lnTo>
                  <a:lnTo>
                    <a:pt x="1003909" y="852449"/>
                  </a:lnTo>
                  <a:lnTo>
                    <a:pt x="973759" y="852449"/>
                  </a:lnTo>
                  <a:lnTo>
                    <a:pt x="973759" y="303301"/>
                  </a:lnTo>
                  <a:lnTo>
                    <a:pt x="970864" y="290982"/>
                  </a:lnTo>
                  <a:lnTo>
                    <a:pt x="962990" y="280847"/>
                  </a:lnTo>
                  <a:lnTo>
                    <a:pt x="951318" y="273964"/>
                  </a:lnTo>
                  <a:lnTo>
                    <a:pt x="937018" y="271424"/>
                  </a:lnTo>
                  <a:lnTo>
                    <a:pt x="828459" y="271424"/>
                  </a:lnTo>
                  <a:lnTo>
                    <a:pt x="814476" y="273964"/>
                  </a:lnTo>
                  <a:lnTo>
                    <a:pt x="802957" y="280847"/>
                  </a:lnTo>
                  <a:lnTo>
                    <a:pt x="795147" y="290982"/>
                  </a:lnTo>
                  <a:lnTo>
                    <a:pt x="792276" y="303301"/>
                  </a:lnTo>
                  <a:lnTo>
                    <a:pt x="792276" y="852449"/>
                  </a:lnTo>
                  <a:lnTo>
                    <a:pt x="739089" y="852449"/>
                  </a:lnTo>
                  <a:lnTo>
                    <a:pt x="740181" y="848106"/>
                  </a:lnTo>
                  <a:lnTo>
                    <a:pt x="740727" y="843280"/>
                  </a:lnTo>
                  <a:lnTo>
                    <a:pt x="739635" y="838936"/>
                  </a:lnTo>
                  <a:lnTo>
                    <a:pt x="653491" y="423570"/>
                  </a:lnTo>
                  <a:lnTo>
                    <a:pt x="592302" y="128460"/>
                  </a:lnTo>
                  <a:lnTo>
                    <a:pt x="563537" y="99618"/>
                  </a:lnTo>
                  <a:lnTo>
                    <a:pt x="548830" y="99491"/>
                  </a:lnTo>
                  <a:lnTo>
                    <a:pt x="483590" y="109931"/>
                  </a:lnTo>
                  <a:lnTo>
                    <a:pt x="483590" y="852449"/>
                  </a:lnTo>
                  <a:lnTo>
                    <a:pt x="394766" y="852449"/>
                  </a:lnTo>
                  <a:lnTo>
                    <a:pt x="394766" y="423570"/>
                  </a:lnTo>
                  <a:lnTo>
                    <a:pt x="483590" y="852449"/>
                  </a:lnTo>
                  <a:lnTo>
                    <a:pt x="483590" y="109931"/>
                  </a:lnTo>
                  <a:lnTo>
                    <a:pt x="370636" y="127977"/>
                  </a:lnTo>
                  <a:lnTo>
                    <a:pt x="370090" y="127977"/>
                  </a:lnTo>
                  <a:lnTo>
                    <a:pt x="369544" y="128460"/>
                  </a:lnTo>
                  <a:lnTo>
                    <a:pt x="368998" y="128460"/>
                  </a:lnTo>
                  <a:lnTo>
                    <a:pt x="365696" y="127495"/>
                  </a:lnTo>
                  <a:lnTo>
                    <a:pt x="361861" y="127012"/>
                  </a:lnTo>
                  <a:lnTo>
                    <a:pt x="176542" y="127012"/>
                  </a:lnTo>
                  <a:lnTo>
                    <a:pt x="162560" y="129552"/>
                  </a:lnTo>
                  <a:lnTo>
                    <a:pt x="151041" y="136436"/>
                  </a:lnTo>
                  <a:lnTo>
                    <a:pt x="143230" y="146583"/>
                  </a:lnTo>
                  <a:lnTo>
                    <a:pt x="140360" y="158889"/>
                  </a:lnTo>
                  <a:lnTo>
                    <a:pt x="140360" y="852449"/>
                  </a:lnTo>
                  <a:lnTo>
                    <a:pt x="72910" y="852449"/>
                  </a:lnTo>
                  <a:lnTo>
                    <a:pt x="72910" y="119773"/>
                  </a:lnTo>
                  <a:lnTo>
                    <a:pt x="36728" y="87896"/>
                  </a:lnTo>
                  <a:lnTo>
                    <a:pt x="22428" y="90360"/>
                  </a:lnTo>
                  <a:lnTo>
                    <a:pt x="10756" y="97129"/>
                  </a:lnTo>
                  <a:lnTo>
                    <a:pt x="2882" y="107251"/>
                  </a:lnTo>
                  <a:lnTo>
                    <a:pt x="0" y="119773"/>
                  </a:lnTo>
                  <a:lnTo>
                    <a:pt x="0" y="884809"/>
                  </a:lnTo>
                  <a:lnTo>
                    <a:pt x="2882" y="897128"/>
                  </a:lnTo>
                  <a:lnTo>
                    <a:pt x="10756" y="907275"/>
                  </a:lnTo>
                  <a:lnTo>
                    <a:pt x="22428" y="914158"/>
                  </a:lnTo>
                  <a:lnTo>
                    <a:pt x="36728" y="916686"/>
                  </a:lnTo>
                  <a:lnTo>
                    <a:pt x="1332890" y="916686"/>
                  </a:lnTo>
                  <a:lnTo>
                    <a:pt x="1347177" y="914158"/>
                  </a:lnTo>
                  <a:lnTo>
                    <a:pt x="1358861" y="907275"/>
                  </a:lnTo>
                  <a:lnTo>
                    <a:pt x="1366735" y="897128"/>
                  </a:lnTo>
                  <a:lnTo>
                    <a:pt x="1369618" y="884809"/>
                  </a:lnTo>
                  <a:close/>
                </a:path>
                <a:path w="5302250" h="1025525">
                  <a:moveTo>
                    <a:pt x="1777479" y="470065"/>
                  </a:moveTo>
                  <a:lnTo>
                    <a:pt x="1769160" y="462445"/>
                  </a:lnTo>
                  <a:lnTo>
                    <a:pt x="1748663" y="462445"/>
                  </a:lnTo>
                  <a:lnTo>
                    <a:pt x="1740357" y="470065"/>
                  </a:lnTo>
                  <a:lnTo>
                    <a:pt x="1740357" y="487845"/>
                  </a:lnTo>
                  <a:lnTo>
                    <a:pt x="1748663" y="495465"/>
                  </a:lnTo>
                  <a:lnTo>
                    <a:pt x="1769160" y="495465"/>
                  </a:lnTo>
                  <a:lnTo>
                    <a:pt x="1777479" y="487845"/>
                  </a:lnTo>
                  <a:lnTo>
                    <a:pt x="1777479" y="470065"/>
                  </a:lnTo>
                  <a:close/>
                </a:path>
                <a:path w="5302250" h="1025525">
                  <a:moveTo>
                    <a:pt x="2360168" y="449745"/>
                  </a:moveTo>
                  <a:lnTo>
                    <a:pt x="2353322" y="405295"/>
                  </a:lnTo>
                  <a:lnTo>
                    <a:pt x="2334031" y="364655"/>
                  </a:lnTo>
                  <a:lnTo>
                    <a:pt x="2322969" y="351980"/>
                  </a:lnTo>
                  <a:lnTo>
                    <a:pt x="2322969" y="449745"/>
                  </a:lnTo>
                  <a:lnTo>
                    <a:pt x="2315108" y="492925"/>
                  </a:lnTo>
                  <a:lnTo>
                    <a:pt x="2293226" y="529755"/>
                  </a:lnTo>
                  <a:lnTo>
                    <a:pt x="2259876" y="558965"/>
                  </a:lnTo>
                  <a:lnTo>
                    <a:pt x="2217623" y="579285"/>
                  </a:lnTo>
                  <a:lnTo>
                    <a:pt x="2169033" y="585635"/>
                  </a:lnTo>
                  <a:lnTo>
                    <a:pt x="1422438" y="585635"/>
                  </a:lnTo>
                  <a:lnTo>
                    <a:pt x="1416837" y="580555"/>
                  </a:lnTo>
                  <a:lnTo>
                    <a:pt x="1416837" y="569125"/>
                  </a:lnTo>
                  <a:lnTo>
                    <a:pt x="1422438" y="564045"/>
                  </a:lnTo>
                  <a:lnTo>
                    <a:pt x="2163280" y="564045"/>
                  </a:lnTo>
                  <a:lnTo>
                    <a:pt x="2197912" y="560235"/>
                  </a:lnTo>
                  <a:lnTo>
                    <a:pt x="2256358" y="528485"/>
                  </a:lnTo>
                  <a:lnTo>
                    <a:pt x="2288730" y="477685"/>
                  </a:lnTo>
                  <a:lnTo>
                    <a:pt x="2292629" y="449745"/>
                  </a:lnTo>
                  <a:lnTo>
                    <a:pt x="2288730" y="421805"/>
                  </a:lnTo>
                  <a:lnTo>
                    <a:pt x="2277021" y="395135"/>
                  </a:lnTo>
                  <a:lnTo>
                    <a:pt x="2256358" y="371005"/>
                  </a:lnTo>
                  <a:lnTo>
                    <a:pt x="2255507" y="370408"/>
                  </a:lnTo>
                  <a:lnTo>
                    <a:pt x="2255507" y="449745"/>
                  </a:lnTo>
                  <a:lnTo>
                    <a:pt x="2252738" y="470065"/>
                  </a:lnTo>
                  <a:lnTo>
                    <a:pt x="2229662" y="506895"/>
                  </a:lnTo>
                  <a:lnTo>
                    <a:pt x="2187981" y="528485"/>
                  </a:lnTo>
                  <a:lnTo>
                    <a:pt x="2163280" y="531025"/>
                  </a:lnTo>
                  <a:lnTo>
                    <a:pt x="1494243" y="531025"/>
                  </a:lnTo>
                  <a:lnTo>
                    <a:pt x="1497368" y="522135"/>
                  </a:lnTo>
                  <a:lnTo>
                    <a:pt x="1500098" y="513245"/>
                  </a:lnTo>
                  <a:lnTo>
                    <a:pt x="1502448" y="504355"/>
                  </a:lnTo>
                  <a:lnTo>
                    <a:pt x="1504442" y="495465"/>
                  </a:lnTo>
                  <a:lnTo>
                    <a:pt x="1704911" y="495465"/>
                  </a:lnTo>
                  <a:lnTo>
                    <a:pt x="1713230" y="487845"/>
                  </a:lnTo>
                  <a:lnTo>
                    <a:pt x="1713230" y="468795"/>
                  </a:lnTo>
                  <a:lnTo>
                    <a:pt x="1704911" y="462445"/>
                  </a:lnTo>
                  <a:lnTo>
                    <a:pt x="1508455" y="462445"/>
                  </a:lnTo>
                  <a:lnTo>
                    <a:pt x="1508887" y="453555"/>
                  </a:lnTo>
                  <a:lnTo>
                    <a:pt x="1508887" y="445935"/>
                  </a:lnTo>
                  <a:lnTo>
                    <a:pt x="1508455" y="437045"/>
                  </a:lnTo>
                  <a:lnTo>
                    <a:pt x="1610563" y="437045"/>
                  </a:lnTo>
                  <a:lnTo>
                    <a:pt x="1618894" y="430695"/>
                  </a:lnTo>
                  <a:lnTo>
                    <a:pt x="1618894" y="411645"/>
                  </a:lnTo>
                  <a:lnTo>
                    <a:pt x="1610563" y="405295"/>
                  </a:lnTo>
                  <a:lnTo>
                    <a:pt x="1504442" y="405295"/>
                  </a:lnTo>
                  <a:lnTo>
                    <a:pt x="1502448" y="396405"/>
                  </a:lnTo>
                  <a:lnTo>
                    <a:pt x="1500098" y="386245"/>
                  </a:lnTo>
                  <a:lnTo>
                    <a:pt x="1497368" y="377355"/>
                  </a:lnTo>
                  <a:lnTo>
                    <a:pt x="1494243" y="368465"/>
                  </a:lnTo>
                  <a:lnTo>
                    <a:pt x="2163280" y="368465"/>
                  </a:lnTo>
                  <a:lnTo>
                    <a:pt x="2210473" y="379895"/>
                  </a:lnTo>
                  <a:lnTo>
                    <a:pt x="2244420" y="411645"/>
                  </a:lnTo>
                  <a:lnTo>
                    <a:pt x="2255507" y="449745"/>
                  </a:lnTo>
                  <a:lnTo>
                    <a:pt x="2255507" y="370408"/>
                  </a:lnTo>
                  <a:lnTo>
                    <a:pt x="2229472" y="351955"/>
                  </a:lnTo>
                  <a:lnTo>
                    <a:pt x="2197912" y="340525"/>
                  </a:lnTo>
                  <a:lnTo>
                    <a:pt x="2163280" y="335445"/>
                  </a:lnTo>
                  <a:lnTo>
                    <a:pt x="1422438" y="335445"/>
                  </a:lnTo>
                  <a:lnTo>
                    <a:pt x="1416837" y="330365"/>
                  </a:lnTo>
                  <a:lnTo>
                    <a:pt x="1416837" y="318935"/>
                  </a:lnTo>
                  <a:lnTo>
                    <a:pt x="1422438" y="313855"/>
                  </a:lnTo>
                  <a:lnTo>
                    <a:pt x="2169033" y="313855"/>
                  </a:lnTo>
                  <a:lnTo>
                    <a:pt x="2217623" y="321475"/>
                  </a:lnTo>
                  <a:lnTo>
                    <a:pt x="2259876" y="340525"/>
                  </a:lnTo>
                  <a:lnTo>
                    <a:pt x="2293226" y="369735"/>
                  </a:lnTo>
                  <a:lnTo>
                    <a:pt x="2315108" y="406565"/>
                  </a:lnTo>
                  <a:lnTo>
                    <a:pt x="2322969" y="449745"/>
                  </a:lnTo>
                  <a:lnTo>
                    <a:pt x="2322969" y="351980"/>
                  </a:lnTo>
                  <a:lnTo>
                    <a:pt x="2278977" y="313855"/>
                  </a:lnTo>
                  <a:lnTo>
                    <a:pt x="2219782" y="287185"/>
                  </a:lnTo>
                  <a:lnTo>
                    <a:pt x="2169033" y="282105"/>
                  </a:lnTo>
                  <a:lnTo>
                    <a:pt x="1429194" y="282105"/>
                  </a:lnTo>
                  <a:lnTo>
                    <a:pt x="1410017" y="284645"/>
                  </a:lnTo>
                  <a:lnTo>
                    <a:pt x="1394320" y="294805"/>
                  </a:lnTo>
                  <a:lnTo>
                    <a:pt x="1383690" y="307505"/>
                  </a:lnTo>
                  <a:lnTo>
                    <a:pt x="1379791" y="325285"/>
                  </a:lnTo>
                  <a:lnTo>
                    <a:pt x="1383690" y="341795"/>
                  </a:lnTo>
                  <a:lnTo>
                    <a:pt x="1394320" y="355765"/>
                  </a:lnTo>
                  <a:lnTo>
                    <a:pt x="1410017" y="364655"/>
                  </a:lnTo>
                  <a:lnTo>
                    <a:pt x="1429194" y="368465"/>
                  </a:lnTo>
                  <a:lnTo>
                    <a:pt x="1454899" y="368465"/>
                  </a:lnTo>
                  <a:lnTo>
                    <a:pt x="1467497" y="409105"/>
                  </a:lnTo>
                  <a:lnTo>
                    <a:pt x="1471701" y="449745"/>
                  </a:lnTo>
                  <a:lnTo>
                    <a:pt x="1467497" y="491655"/>
                  </a:lnTo>
                  <a:lnTo>
                    <a:pt x="1454899" y="531025"/>
                  </a:lnTo>
                  <a:lnTo>
                    <a:pt x="1429194" y="531025"/>
                  </a:lnTo>
                  <a:lnTo>
                    <a:pt x="1410017" y="534835"/>
                  </a:lnTo>
                  <a:lnTo>
                    <a:pt x="1394320" y="543725"/>
                  </a:lnTo>
                  <a:lnTo>
                    <a:pt x="1383690" y="557695"/>
                  </a:lnTo>
                  <a:lnTo>
                    <a:pt x="1379791" y="574205"/>
                  </a:lnTo>
                  <a:lnTo>
                    <a:pt x="1383690" y="591985"/>
                  </a:lnTo>
                  <a:lnTo>
                    <a:pt x="1394320" y="605955"/>
                  </a:lnTo>
                  <a:lnTo>
                    <a:pt x="1410017" y="614845"/>
                  </a:lnTo>
                  <a:lnTo>
                    <a:pt x="1429194" y="618655"/>
                  </a:lnTo>
                  <a:lnTo>
                    <a:pt x="1457909" y="618655"/>
                  </a:lnTo>
                  <a:lnTo>
                    <a:pt x="1425778" y="644055"/>
                  </a:lnTo>
                  <a:lnTo>
                    <a:pt x="1401140" y="677075"/>
                  </a:lnTo>
                  <a:lnTo>
                    <a:pt x="1385354" y="713905"/>
                  </a:lnTo>
                  <a:lnTo>
                    <a:pt x="1379791" y="754545"/>
                  </a:lnTo>
                  <a:lnTo>
                    <a:pt x="1383449" y="787565"/>
                  </a:lnTo>
                  <a:lnTo>
                    <a:pt x="1411782" y="847255"/>
                  </a:lnTo>
                  <a:lnTo>
                    <a:pt x="1461223" y="891705"/>
                  </a:lnTo>
                  <a:lnTo>
                    <a:pt x="1520164" y="917105"/>
                  </a:lnTo>
                  <a:lnTo>
                    <a:pt x="1552549" y="922185"/>
                  </a:lnTo>
                  <a:lnTo>
                    <a:pt x="1552549" y="1013625"/>
                  </a:lnTo>
                  <a:lnTo>
                    <a:pt x="1555991" y="1018705"/>
                  </a:lnTo>
                  <a:lnTo>
                    <a:pt x="1567192" y="1025055"/>
                  </a:lnTo>
                  <a:lnTo>
                    <a:pt x="1574088" y="1025055"/>
                  </a:lnTo>
                  <a:lnTo>
                    <a:pt x="1579829" y="1022515"/>
                  </a:lnTo>
                  <a:lnTo>
                    <a:pt x="1653781" y="986955"/>
                  </a:lnTo>
                  <a:lnTo>
                    <a:pt x="1727593" y="1022515"/>
                  </a:lnTo>
                  <a:lnTo>
                    <a:pt x="1730463" y="1023785"/>
                  </a:lnTo>
                  <a:lnTo>
                    <a:pt x="1742960" y="1023785"/>
                  </a:lnTo>
                  <a:lnTo>
                    <a:pt x="1745983" y="1022515"/>
                  </a:lnTo>
                  <a:lnTo>
                    <a:pt x="1751584" y="1018705"/>
                  </a:lnTo>
                  <a:lnTo>
                    <a:pt x="1755025" y="1013625"/>
                  </a:lnTo>
                  <a:lnTo>
                    <a:pt x="1755025" y="986955"/>
                  </a:lnTo>
                  <a:lnTo>
                    <a:pt x="1755025" y="980605"/>
                  </a:lnTo>
                  <a:lnTo>
                    <a:pt x="1755025" y="922185"/>
                  </a:lnTo>
                  <a:lnTo>
                    <a:pt x="2310625" y="922185"/>
                  </a:lnTo>
                  <a:lnTo>
                    <a:pt x="2329865" y="919645"/>
                  </a:lnTo>
                  <a:lnTo>
                    <a:pt x="2345626" y="909485"/>
                  </a:lnTo>
                  <a:lnTo>
                    <a:pt x="2356256" y="895515"/>
                  </a:lnTo>
                  <a:lnTo>
                    <a:pt x="2357463" y="890435"/>
                  </a:lnTo>
                  <a:lnTo>
                    <a:pt x="2360168" y="879005"/>
                  </a:lnTo>
                  <a:lnTo>
                    <a:pt x="2359215" y="870115"/>
                  </a:lnTo>
                  <a:lnTo>
                    <a:pt x="2358275" y="867575"/>
                  </a:lnTo>
                  <a:lnTo>
                    <a:pt x="2356408" y="862495"/>
                  </a:lnTo>
                  <a:lnTo>
                    <a:pt x="2322969" y="836561"/>
                  </a:lnTo>
                  <a:lnTo>
                    <a:pt x="2322969" y="876465"/>
                  </a:lnTo>
                  <a:lnTo>
                    <a:pt x="2322969" y="885355"/>
                  </a:lnTo>
                  <a:lnTo>
                    <a:pt x="2317508" y="890435"/>
                  </a:lnTo>
                  <a:lnTo>
                    <a:pt x="1755025" y="890435"/>
                  </a:lnTo>
                  <a:lnTo>
                    <a:pt x="1755025" y="867575"/>
                  </a:lnTo>
                  <a:lnTo>
                    <a:pt x="2313927" y="867575"/>
                  </a:lnTo>
                  <a:lnTo>
                    <a:pt x="2317077" y="868845"/>
                  </a:lnTo>
                  <a:lnTo>
                    <a:pt x="2321674" y="873925"/>
                  </a:lnTo>
                  <a:lnTo>
                    <a:pt x="2322969" y="876465"/>
                  </a:lnTo>
                  <a:lnTo>
                    <a:pt x="2322969" y="836561"/>
                  </a:lnTo>
                  <a:lnTo>
                    <a:pt x="2320340" y="835825"/>
                  </a:lnTo>
                  <a:lnTo>
                    <a:pt x="2285060" y="835825"/>
                  </a:lnTo>
                  <a:lnTo>
                    <a:pt x="2279815" y="821855"/>
                  </a:lnTo>
                  <a:lnTo>
                    <a:pt x="2269833" y="781215"/>
                  </a:lnTo>
                  <a:lnTo>
                    <a:pt x="2268182" y="749465"/>
                  </a:lnTo>
                  <a:lnTo>
                    <a:pt x="2268283" y="745655"/>
                  </a:lnTo>
                  <a:lnTo>
                    <a:pt x="2275509" y="699935"/>
                  </a:lnTo>
                  <a:lnTo>
                    <a:pt x="2285060" y="673265"/>
                  </a:lnTo>
                  <a:lnTo>
                    <a:pt x="2310625" y="673265"/>
                  </a:lnTo>
                  <a:lnTo>
                    <a:pt x="2329865" y="669455"/>
                  </a:lnTo>
                  <a:lnTo>
                    <a:pt x="2345626" y="660565"/>
                  </a:lnTo>
                  <a:lnTo>
                    <a:pt x="2356256" y="646595"/>
                  </a:lnTo>
                  <a:lnTo>
                    <a:pt x="2360168" y="628815"/>
                  </a:lnTo>
                  <a:lnTo>
                    <a:pt x="2359215" y="621195"/>
                  </a:lnTo>
                  <a:lnTo>
                    <a:pt x="2329535" y="589445"/>
                  </a:lnTo>
                  <a:lnTo>
                    <a:pt x="2322969" y="587641"/>
                  </a:lnTo>
                  <a:lnTo>
                    <a:pt x="2322969" y="626275"/>
                  </a:lnTo>
                  <a:lnTo>
                    <a:pt x="2322969" y="635165"/>
                  </a:lnTo>
                  <a:lnTo>
                    <a:pt x="2317508" y="640245"/>
                  </a:lnTo>
                  <a:lnTo>
                    <a:pt x="2245715" y="640245"/>
                  </a:lnTo>
                  <a:lnTo>
                    <a:pt x="2245715" y="673265"/>
                  </a:lnTo>
                  <a:lnTo>
                    <a:pt x="2242566" y="682155"/>
                  </a:lnTo>
                  <a:lnTo>
                    <a:pt x="2239784" y="691045"/>
                  </a:lnTo>
                  <a:lnTo>
                    <a:pt x="2237397" y="699935"/>
                  </a:lnTo>
                  <a:lnTo>
                    <a:pt x="2235377" y="708825"/>
                  </a:lnTo>
                  <a:lnTo>
                    <a:pt x="2129396" y="708825"/>
                  </a:lnTo>
                  <a:lnTo>
                    <a:pt x="2121065" y="716445"/>
                  </a:lnTo>
                  <a:lnTo>
                    <a:pt x="2121065" y="734225"/>
                  </a:lnTo>
                  <a:lnTo>
                    <a:pt x="2129396" y="741845"/>
                  </a:lnTo>
                  <a:lnTo>
                    <a:pt x="2231352" y="741845"/>
                  </a:lnTo>
                  <a:lnTo>
                    <a:pt x="2231059" y="745655"/>
                  </a:lnTo>
                  <a:lnTo>
                    <a:pt x="2231021" y="746925"/>
                  </a:lnTo>
                  <a:lnTo>
                    <a:pt x="2231059" y="762165"/>
                  </a:lnTo>
                  <a:lnTo>
                    <a:pt x="2231352" y="765975"/>
                  </a:lnTo>
                  <a:lnTo>
                    <a:pt x="2035048" y="765975"/>
                  </a:lnTo>
                  <a:lnTo>
                    <a:pt x="2026716" y="773595"/>
                  </a:lnTo>
                  <a:lnTo>
                    <a:pt x="2026716" y="791375"/>
                  </a:lnTo>
                  <a:lnTo>
                    <a:pt x="2035048" y="798995"/>
                  </a:lnTo>
                  <a:lnTo>
                    <a:pt x="2235377" y="798995"/>
                  </a:lnTo>
                  <a:lnTo>
                    <a:pt x="2237397" y="807885"/>
                  </a:lnTo>
                  <a:lnTo>
                    <a:pt x="2239784" y="818045"/>
                  </a:lnTo>
                  <a:lnTo>
                    <a:pt x="2242566" y="826935"/>
                  </a:lnTo>
                  <a:lnTo>
                    <a:pt x="2245715" y="835825"/>
                  </a:lnTo>
                  <a:lnTo>
                    <a:pt x="1755025" y="835825"/>
                  </a:lnTo>
                  <a:lnTo>
                    <a:pt x="1755025" y="798995"/>
                  </a:lnTo>
                  <a:lnTo>
                    <a:pt x="1825815" y="798995"/>
                  </a:lnTo>
                  <a:lnTo>
                    <a:pt x="1834146" y="791375"/>
                  </a:lnTo>
                  <a:lnTo>
                    <a:pt x="1834146" y="773595"/>
                  </a:lnTo>
                  <a:lnTo>
                    <a:pt x="1825815" y="765975"/>
                  </a:lnTo>
                  <a:lnTo>
                    <a:pt x="1717827" y="765975"/>
                  </a:lnTo>
                  <a:lnTo>
                    <a:pt x="1717827" y="798995"/>
                  </a:lnTo>
                  <a:lnTo>
                    <a:pt x="1717827" y="980605"/>
                  </a:lnTo>
                  <a:lnTo>
                    <a:pt x="1662544" y="953935"/>
                  </a:lnTo>
                  <a:lnTo>
                    <a:pt x="1659813" y="952665"/>
                  </a:lnTo>
                  <a:lnTo>
                    <a:pt x="1647748" y="952665"/>
                  </a:lnTo>
                  <a:lnTo>
                    <a:pt x="1645031" y="953935"/>
                  </a:lnTo>
                  <a:lnTo>
                    <a:pt x="1589595" y="980605"/>
                  </a:lnTo>
                  <a:lnTo>
                    <a:pt x="1589595" y="889165"/>
                  </a:lnTo>
                  <a:lnTo>
                    <a:pt x="1589595" y="832015"/>
                  </a:lnTo>
                  <a:lnTo>
                    <a:pt x="1589595" y="798995"/>
                  </a:lnTo>
                  <a:lnTo>
                    <a:pt x="1717827" y="798995"/>
                  </a:lnTo>
                  <a:lnTo>
                    <a:pt x="1717827" y="765975"/>
                  </a:lnTo>
                  <a:lnTo>
                    <a:pt x="1560880" y="765975"/>
                  </a:lnTo>
                  <a:lnTo>
                    <a:pt x="1552549" y="773595"/>
                  </a:lnTo>
                  <a:lnTo>
                    <a:pt x="1552549" y="832015"/>
                  </a:lnTo>
                  <a:lnTo>
                    <a:pt x="1544510" y="830745"/>
                  </a:lnTo>
                  <a:lnTo>
                    <a:pt x="1510106" y="810425"/>
                  </a:lnTo>
                  <a:lnTo>
                    <a:pt x="1487309" y="773595"/>
                  </a:lnTo>
                  <a:lnTo>
                    <a:pt x="1484477" y="754545"/>
                  </a:lnTo>
                  <a:lnTo>
                    <a:pt x="1485201" y="744385"/>
                  </a:lnTo>
                  <a:lnTo>
                    <a:pt x="1510296" y="697395"/>
                  </a:lnTo>
                  <a:lnTo>
                    <a:pt x="1551978" y="675805"/>
                  </a:lnTo>
                  <a:lnTo>
                    <a:pt x="1576666" y="673265"/>
                  </a:lnTo>
                  <a:lnTo>
                    <a:pt x="2245715" y="673265"/>
                  </a:lnTo>
                  <a:lnTo>
                    <a:pt x="2245715" y="640245"/>
                  </a:lnTo>
                  <a:lnTo>
                    <a:pt x="1576666" y="640245"/>
                  </a:lnTo>
                  <a:lnTo>
                    <a:pt x="1542034" y="644055"/>
                  </a:lnTo>
                  <a:lnTo>
                    <a:pt x="1483601" y="674535"/>
                  </a:lnTo>
                  <a:lnTo>
                    <a:pt x="1456194" y="712635"/>
                  </a:lnTo>
                  <a:lnTo>
                    <a:pt x="1447279" y="754545"/>
                  </a:lnTo>
                  <a:lnTo>
                    <a:pt x="1448295" y="768515"/>
                  </a:lnTo>
                  <a:lnTo>
                    <a:pt x="1462938" y="807885"/>
                  </a:lnTo>
                  <a:lnTo>
                    <a:pt x="1496174" y="843445"/>
                  </a:lnTo>
                  <a:lnTo>
                    <a:pt x="1520418" y="856145"/>
                  </a:lnTo>
                  <a:lnTo>
                    <a:pt x="1530807" y="861225"/>
                  </a:lnTo>
                  <a:lnTo>
                    <a:pt x="1552549" y="866305"/>
                  </a:lnTo>
                  <a:lnTo>
                    <a:pt x="1552549" y="889165"/>
                  </a:lnTo>
                  <a:lnTo>
                    <a:pt x="1527467" y="884085"/>
                  </a:lnTo>
                  <a:lnTo>
                    <a:pt x="1481823" y="865035"/>
                  </a:lnTo>
                  <a:lnTo>
                    <a:pt x="1442707" y="829475"/>
                  </a:lnTo>
                  <a:lnTo>
                    <a:pt x="1419809" y="781215"/>
                  </a:lnTo>
                  <a:lnTo>
                    <a:pt x="1416837" y="754545"/>
                  </a:lnTo>
                  <a:lnTo>
                    <a:pt x="1424711" y="711365"/>
                  </a:lnTo>
                  <a:lnTo>
                    <a:pt x="1446593" y="674535"/>
                  </a:lnTo>
                  <a:lnTo>
                    <a:pt x="1479969" y="644055"/>
                  </a:lnTo>
                  <a:lnTo>
                    <a:pt x="1522260" y="625005"/>
                  </a:lnTo>
                  <a:lnTo>
                    <a:pt x="1570926" y="618655"/>
                  </a:lnTo>
                  <a:lnTo>
                    <a:pt x="2313927" y="618655"/>
                  </a:lnTo>
                  <a:lnTo>
                    <a:pt x="2317077" y="619925"/>
                  </a:lnTo>
                  <a:lnTo>
                    <a:pt x="2321674" y="623735"/>
                  </a:lnTo>
                  <a:lnTo>
                    <a:pt x="2322969" y="626275"/>
                  </a:lnTo>
                  <a:lnTo>
                    <a:pt x="2322969" y="587641"/>
                  </a:lnTo>
                  <a:lnTo>
                    <a:pt x="2320340" y="586905"/>
                  </a:lnTo>
                  <a:lnTo>
                    <a:pt x="2310625" y="585635"/>
                  </a:lnTo>
                  <a:lnTo>
                    <a:pt x="2281898" y="585635"/>
                  </a:lnTo>
                  <a:lnTo>
                    <a:pt x="2314117" y="558965"/>
                  </a:lnTo>
                  <a:lnTo>
                    <a:pt x="2338806" y="527215"/>
                  </a:lnTo>
                  <a:lnTo>
                    <a:pt x="2354592" y="490385"/>
                  </a:lnTo>
                  <a:lnTo>
                    <a:pt x="2360168" y="449745"/>
                  </a:lnTo>
                  <a:close/>
                </a:path>
                <a:path w="5302250" h="1025525">
                  <a:moveTo>
                    <a:pt x="3493655" y="713879"/>
                  </a:moveTo>
                  <a:lnTo>
                    <a:pt x="3491395" y="704049"/>
                  </a:lnTo>
                  <a:lnTo>
                    <a:pt x="3485261" y="696036"/>
                  </a:lnTo>
                  <a:lnTo>
                    <a:pt x="3476155" y="690626"/>
                  </a:lnTo>
                  <a:lnTo>
                    <a:pt x="3465017" y="688644"/>
                  </a:lnTo>
                  <a:lnTo>
                    <a:pt x="2633751" y="688644"/>
                  </a:lnTo>
                  <a:lnTo>
                    <a:pt x="2595803" y="695388"/>
                  </a:lnTo>
                  <a:lnTo>
                    <a:pt x="2564841" y="713778"/>
                  </a:lnTo>
                  <a:lnTo>
                    <a:pt x="2543962" y="741070"/>
                  </a:lnTo>
                  <a:lnTo>
                    <a:pt x="2536304" y="774496"/>
                  </a:lnTo>
                  <a:lnTo>
                    <a:pt x="2536304" y="868641"/>
                  </a:lnTo>
                  <a:lnTo>
                    <a:pt x="2543962" y="901903"/>
                  </a:lnTo>
                  <a:lnTo>
                    <a:pt x="2564841" y="929220"/>
                  </a:lnTo>
                  <a:lnTo>
                    <a:pt x="2595803" y="947699"/>
                  </a:lnTo>
                  <a:lnTo>
                    <a:pt x="2633751" y="954493"/>
                  </a:lnTo>
                  <a:lnTo>
                    <a:pt x="3465017" y="954493"/>
                  </a:lnTo>
                  <a:lnTo>
                    <a:pt x="3476155" y="952512"/>
                  </a:lnTo>
                  <a:lnTo>
                    <a:pt x="3485261" y="947102"/>
                  </a:lnTo>
                  <a:lnTo>
                    <a:pt x="3491395" y="939076"/>
                  </a:lnTo>
                  <a:lnTo>
                    <a:pt x="3493655" y="929259"/>
                  </a:lnTo>
                  <a:lnTo>
                    <a:pt x="3491395" y="919441"/>
                  </a:lnTo>
                  <a:lnTo>
                    <a:pt x="3485261" y="911428"/>
                  </a:lnTo>
                  <a:lnTo>
                    <a:pt x="3476155" y="906018"/>
                  </a:lnTo>
                  <a:lnTo>
                    <a:pt x="3465017" y="904036"/>
                  </a:lnTo>
                  <a:lnTo>
                    <a:pt x="3447923" y="904036"/>
                  </a:lnTo>
                  <a:lnTo>
                    <a:pt x="3447923" y="738720"/>
                  </a:lnTo>
                  <a:lnTo>
                    <a:pt x="3465017" y="738720"/>
                  </a:lnTo>
                  <a:lnTo>
                    <a:pt x="3476155" y="736803"/>
                  </a:lnTo>
                  <a:lnTo>
                    <a:pt x="3485261" y="731520"/>
                  </a:lnTo>
                  <a:lnTo>
                    <a:pt x="3491395" y="723633"/>
                  </a:lnTo>
                  <a:lnTo>
                    <a:pt x="3493655" y="713879"/>
                  </a:lnTo>
                  <a:close/>
                </a:path>
                <a:path w="5302250" h="1025525">
                  <a:moveTo>
                    <a:pt x="3615461" y="454799"/>
                  </a:moveTo>
                  <a:lnTo>
                    <a:pt x="3613277" y="444982"/>
                  </a:lnTo>
                  <a:lnTo>
                    <a:pt x="3607282" y="436968"/>
                  </a:lnTo>
                  <a:lnTo>
                    <a:pt x="3598329" y="431558"/>
                  </a:lnTo>
                  <a:lnTo>
                    <a:pt x="3587242" y="429577"/>
                  </a:lnTo>
                  <a:lnTo>
                    <a:pt x="3515880" y="429577"/>
                  </a:lnTo>
                  <a:lnTo>
                    <a:pt x="3515880" y="479653"/>
                  </a:lnTo>
                  <a:lnTo>
                    <a:pt x="3515880" y="605802"/>
                  </a:lnTo>
                  <a:lnTo>
                    <a:pt x="2873514" y="605802"/>
                  </a:lnTo>
                  <a:lnTo>
                    <a:pt x="2860306" y="603491"/>
                  </a:lnTo>
                  <a:lnTo>
                    <a:pt x="2849575" y="597192"/>
                  </a:lnTo>
                  <a:lnTo>
                    <a:pt x="2842387" y="587857"/>
                  </a:lnTo>
                  <a:lnTo>
                    <a:pt x="2839745" y="576427"/>
                  </a:lnTo>
                  <a:lnTo>
                    <a:pt x="2839745" y="509409"/>
                  </a:lnTo>
                  <a:lnTo>
                    <a:pt x="2842387" y="497928"/>
                  </a:lnTo>
                  <a:lnTo>
                    <a:pt x="2849575" y="488454"/>
                  </a:lnTo>
                  <a:lnTo>
                    <a:pt x="2860306" y="482028"/>
                  </a:lnTo>
                  <a:lnTo>
                    <a:pt x="2873514" y="479653"/>
                  </a:lnTo>
                  <a:lnTo>
                    <a:pt x="3515880" y="479653"/>
                  </a:lnTo>
                  <a:lnTo>
                    <a:pt x="3515880" y="429577"/>
                  </a:lnTo>
                  <a:lnTo>
                    <a:pt x="2873514" y="429577"/>
                  </a:lnTo>
                  <a:lnTo>
                    <a:pt x="2838259" y="435851"/>
                  </a:lnTo>
                  <a:lnTo>
                    <a:pt x="2809456" y="452970"/>
                  </a:lnTo>
                  <a:lnTo>
                    <a:pt x="2790037" y="478345"/>
                  </a:lnTo>
                  <a:lnTo>
                    <a:pt x="2782913" y="509409"/>
                  </a:lnTo>
                  <a:lnTo>
                    <a:pt x="2782913" y="576427"/>
                  </a:lnTo>
                  <a:lnTo>
                    <a:pt x="2790037" y="607491"/>
                  </a:lnTo>
                  <a:lnTo>
                    <a:pt x="2809456" y="632866"/>
                  </a:lnTo>
                  <a:lnTo>
                    <a:pt x="2838259" y="649986"/>
                  </a:lnTo>
                  <a:lnTo>
                    <a:pt x="2873514" y="656259"/>
                  </a:lnTo>
                  <a:lnTo>
                    <a:pt x="3587242" y="656259"/>
                  </a:lnTo>
                  <a:lnTo>
                    <a:pt x="3598329" y="654278"/>
                  </a:lnTo>
                  <a:lnTo>
                    <a:pt x="3607282" y="648868"/>
                  </a:lnTo>
                  <a:lnTo>
                    <a:pt x="3613277" y="640854"/>
                  </a:lnTo>
                  <a:lnTo>
                    <a:pt x="3615461" y="631037"/>
                  </a:lnTo>
                  <a:lnTo>
                    <a:pt x="3613277" y="621207"/>
                  </a:lnTo>
                  <a:lnTo>
                    <a:pt x="3607282" y="613194"/>
                  </a:lnTo>
                  <a:lnTo>
                    <a:pt x="3598329" y="607783"/>
                  </a:lnTo>
                  <a:lnTo>
                    <a:pt x="3587242" y="605802"/>
                  </a:lnTo>
                  <a:lnTo>
                    <a:pt x="3572713" y="605802"/>
                  </a:lnTo>
                  <a:lnTo>
                    <a:pt x="3572713" y="479653"/>
                  </a:lnTo>
                  <a:lnTo>
                    <a:pt x="3587242" y="479653"/>
                  </a:lnTo>
                  <a:lnTo>
                    <a:pt x="3598329" y="477735"/>
                  </a:lnTo>
                  <a:lnTo>
                    <a:pt x="3607282" y="472452"/>
                  </a:lnTo>
                  <a:lnTo>
                    <a:pt x="3613277" y="464566"/>
                  </a:lnTo>
                  <a:lnTo>
                    <a:pt x="3615461" y="454799"/>
                  </a:lnTo>
                  <a:close/>
                </a:path>
                <a:path w="5302250" h="1025525">
                  <a:moveTo>
                    <a:pt x="3677856" y="150926"/>
                  </a:moveTo>
                  <a:lnTo>
                    <a:pt x="3675608" y="141109"/>
                  </a:lnTo>
                  <a:lnTo>
                    <a:pt x="3669461" y="133083"/>
                  </a:lnTo>
                  <a:lnTo>
                    <a:pt x="3660368" y="127673"/>
                  </a:lnTo>
                  <a:lnTo>
                    <a:pt x="3649218" y="125691"/>
                  </a:lnTo>
                  <a:lnTo>
                    <a:pt x="2511945" y="125691"/>
                  </a:lnTo>
                  <a:lnTo>
                    <a:pt x="2500795" y="127673"/>
                  </a:lnTo>
                  <a:lnTo>
                    <a:pt x="2491702" y="133083"/>
                  </a:lnTo>
                  <a:lnTo>
                    <a:pt x="2485567" y="141109"/>
                  </a:lnTo>
                  <a:lnTo>
                    <a:pt x="2483307" y="150926"/>
                  </a:lnTo>
                  <a:lnTo>
                    <a:pt x="2485567" y="160743"/>
                  </a:lnTo>
                  <a:lnTo>
                    <a:pt x="2491702" y="168770"/>
                  </a:lnTo>
                  <a:lnTo>
                    <a:pt x="2500795" y="174167"/>
                  </a:lnTo>
                  <a:lnTo>
                    <a:pt x="2511945" y="176149"/>
                  </a:lnTo>
                  <a:lnTo>
                    <a:pt x="2536304" y="176149"/>
                  </a:lnTo>
                  <a:lnTo>
                    <a:pt x="2536304" y="390791"/>
                  </a:lnTo>
                  <a:lnTo>
                    <a:pt x="2527312" y="397662"/>
                  </a:lnTo>
                  <a:lnTo>
                    <a:pt x="2520442" y="406184"/>
                  </a:lnTo>
                  <a:lnTo>
                    <a:pt x="2516047" y="416052"/>
                  </a:lnTo>
                  <a:lnTo>
                    <a:pt x="2514511" y="426935"/>
                  </a:lnTo>
                  <a:lnTo>
                    <a:pt x="2518486" y="444144"/>
                  </a:lnTo>
                  <a:lnTo>
                    <a:pt x="2529306" y="458152"/>
                  </a:lnTo>
                  <a:lnTo>
                    <a:pt x="2545346" y="467550"/>
                  </a:lnTo>
                  <a:lnTo>
                    <a:pt x="2564942" y="470992"/>
                  </a:lnTo>
                  <a:lnTo>
                    <a:pt x="2584297" y="467550"/>
                  </a:lnTo>
                  <a:lnTo>
                    <a:pt x="2600198" y="458152"/>
                  </a:lnTo>
                  <a:lnTo>
                    <a:pt x="2610980" y="444144"/>
                  </a:lnTo>
                  <a:lnTo>
                    <a:pt x="2614942" y="426935"/>
                  </a:lnTo>
                  <a:lnTo>
                    <a:pt x="2613406" y="416052"/>
                  </a:lnTo>
                  <a:lnTo>
                    <a:pt x="2609011" y="406184"/>
                  </a:lnTo>
                  <a:lnTo>
                    <a:pt x="2602141" y="397662"/>
                  </a:lnTo>
                  <a:lnTo>
                    <a:pt x="2593149" y="390791"/>
                  </a:lnTo>
                  <a:lnTo>
                    <a:pt x="2593149" y="176149"/>
                  </a:lnTo>
                  <a:lnTo>
                    <a:pt x="2727350" y="176149"/>
                  </a:lnTo>
                  <a:lnTo>
                    <a:pt x="2727350" y="373849"/>
                  </a:lnTo>
                  <a:lnTo>
                    <a:pt x="2729598" y="383667"/>
                  </a:lnTo>
                  <a:lnTo>
                    <a:pt x="2735732" y="391680"/>
                  </a:lnTo>
                  <a:lnTo>
                    <a:pt x="2744838" y="397090"/>
                  </a:lnTo>
                  <a:lnTo>
                    <a:pt x="2755989" y="399072"/>
                  </a:lnTo>
                  <a:lnTo>
                    <a:pt x="3405187" y="399072"/>
                  </a:lnTo>
                  <a:lnTo>
                    <a:pt x="3416325" y="397090"/>
                  </a:lnTo>
                  <a:lnTo>
                    <a:pt x="3425431" y="391680"/>
                  </a:lnTo>
                  <a:lnTo>
                    <a:pt x="3431565" y="383667"/>
                  </a:lnTo>
                  <a:lnTo>
                    <a:pt x="3433813" y="373849"/>
                  </a:lnTo>
                  <a:lnTo>
                    <a:pt x="3433813" y="176149"/>
                  </a:lnTo>
                  <a:lnTo>
                    <a:pt x="3649218" y="176149"/>
                  </a:lnTo>
                  <a:lnTo>
                    <a:pt x="3660368" y="174167"/>
                  </a:lnTo>
                  <a:lnTo>
                    <a:pt x="3669461" y="168770"/>
                  </a:lnTo>
                  <a:lnTo>
                    <a:pt x="3675608" y="160743"/>
                  </a:lnTo>
                  <a:lnTo>
                    <a:pt x="3677856" y="150926"/>
                  </a:lnTo>
                  <a:close/>
                </a:path>
                <a:path w="5302250" h="1025525">
                  <a:moveTo>
                    <a:pt x="4321937" y="64325"/>
                  </a:moveTo>
                  <a:lnTo>
                    <a:pt x="4316273" y="39522"/>
                  </a:lnTo>
                  <a:lnTo>
                    <a:pt x="4300677" y="19075"/>
                  </a:lnTo>
                  <a:lnTo>
                    <a:pt x="4277474" y="5283"/>
                  </a:lnTo>
                  <a:lnTo>
                    <a:pt x="4260139" y="2209"/>
                  </a:lnTo>
                  <a:lnTo>
                    <a:pt x="4260139" y="190385"/>
                  </a:lnTo>
                  <a:lnTo>
                    <a:pt x="4260139" y="836752"/>
                  </a:lnTo>
                  <a:lnTo>
                    <a:pt x="4110990" y="859409"/>
                  </a:lnTo>
                  <a:lnTo>
                    <a:pt x="4101046" y="857605"/>
                  </a:lnTo>
                  <a:lnTo>
                    <a:pt x="4092867" y="852728"/>
                  </a:lnTo>
                  <a:lnTo>
                    <a:pt x="4087330" y="845527"/>
                  </a:lnTo>
                  <a:lnTo>
                    <a:pt x="4085285" y="836752"/>
                  </a:lnTo>
                  <a:lnTo>
                    <a:pt x="4087291" y="827989"/>
                  </a:lnTo>
                  <a:lnTo>
                    <a:pt x="4092778" y="820788"/>
                  </a:lnTo>
                  <a:lnTo>
                    <a:pt x="4100944" y="815898"/>
                  </a:lnTo>
                  <a:lnTo>
                    <a:pt x="4110990" y="814108"/>
                  </a:lnTo>
                  <a:lnTo>
                    <a:pt x="4234675" y="814324"/>
                  </a:lnTo>
                  <a:lnTo>
                    <a:pt x="4244594" y="816089"/>
                  </a:lnTo>
                  <a:lnTo>
                    <a:pt x="4252684" y="820889"/>
                  </a:lnTo>
                  <a:lnTo>
                    <a:pt x="4258145" y="828027"/>
                  </a:lnTo>
                  <a:lnTo>
                    <a:pt x="4260139" y="836752"/>
                  </a:lnTo>
                  <a:lnTo>
                    <a:pt x="4260139" y="190385"/>
                  </a:lnTo>
                  <a:lnTo>
                    <a:pt x="4258145" y="199161"/>
                  </a:lnTo>
                  <a:lnTo>
                    <a:pt x="4252684" y="206362"/>
                  </a:lnTo>
                  <a:lnTo>
                    <a:pt x="4244594" y="211239"/>
                  </a:lnTo>
                  <a:lnTo>
                    <a:pt x="4234675" y="213042"/>
                  </a:lnTo>
                  <a:lnTo>
                    <a:pt x="4110990" y="213042"/>
                  </a:lnTo>
                  <a:lnTo>
                    <a:pt x="4101084" y="211239"/>
                  </a:lnTo>
                  <a:lnTo>
                    <a:pt x="4092981" y="206362"/>
                  </a:lnTo>
                  <a:lnTo>
                    <a:pt x="4087533" y="199161"/>
                  </a:lnTo>
                  <a:lnTo>
                    <a:pt x="4085526" y="190385"/>
                  </a:lnTo>
                  <a:lnTo>
                    <a:pt x="4087533" y="181622"/>
                  </a:lnTo>
                  <a:lnTo>
                    <a:pt x="4092981" y="174421"/>
                  </a:lnTo>
                  <a:lnTo>
                    <a:pt x="4101084" y="169532"/>
                  </a:lnTo>
                  <a:lnTo>
                    <a:pt x="4110990" y="167741"/>
                  </a:lnTo>
                  <a:lnTo>
                    <a:pt x="4234675" y="167741"/>
                  </a:lnTo>
                  <a:lnTo>
                    <a:pt x="4244594" y="169532"/>
                  </a:lnTo>
                  <a:lnTo>
                    <a:pt x="4252684" y="174421"/>
                  </a:lnTo>
                  <a:lnTo>
                    <a:pt x="4258145" y="181622"/>
                  </a:lnTo>
                  <a:lnTo>
                    <a:pt x="4260139" y="190385"/>
                  </a:lnTo>
                  <a:lnTo>
                    <a:pt x="4260139" y="2209"/>
                  </a:lnTo>
                  <a:lnTo>
                    <a:pt x="4248988" y="215"/>
                  </a:lnTo>
                  <a:lnTo>
                    <a:pt x="4096689" y="0"/>
                  </a:lnTo>
                  <a:lnTo>
                    <a:pt x="4068292" y="5041"/>
                  </a:lnTo>
                  <a:lnTo>
                    <a:pt x="4045089" y="18783"/>
                  </a:lnTo>
                  <a:lnTo>
                    <a:pt x="4029430" y="39217"/>
                  </a:lnTo>
                  <a:lnTo>
                    <a:pt x="4023690" y="64325"/>
                  </a:lnTo>
                  <a:lnTo>
                    <a:pt x="4023245" y="814108"/>
                  </a:lnTo>
                  <a:lnTo>
                    <a:pt x="4023258" y="890181"/>
                  </a:lnTo>
                  <a:lnTo>
                    <a:pt x="4028910" y="915009"/>
                  </a:lnTo>
                  <a:lnTo>
                    <a:pt x="4044480" y="935532"/>
                  </a:lnTo>
                  <a:lnTo>
                    <a:pt x="4067606" y="949401"/>
                  </a:lnTo>
                  <a:lnTo>
                    <a:pt x="4095953" y="954493"/>
                  </a:lnTo>
                  <a:lnTo>
                    <a:pt x="4248251" y="954493"/>
                  </a:lnTo>
                  <a:lnTo>
                    <a:pt x="4300067" y="935634"/>
                  </a:lnTo>
                  <a:lnTo>
                    <a:pt x="4321492" y="890181"/>
                  </a:lnTo>
                  <a:lnTo>
                    <a:pt x="4321543" y="814108"/>
                  </a:lnTo>
                  <a:lnTo>
                    <a:pt x="4321899" y="213042"/>
                  </a:lnTo>
                  <a:lnTo>
                    <a:pt x="4321924" y="167741"/>
                  </a:lnTo>
                  <a:lnTo>
                    <a:pt x="4321937" y="64325"/>
                  </a:lnTo>
                  <a:close/>
                </a:path>
                <a:path w="5302250" h="1025525">
                  <a:moveTo>
                    <a:pt x="4691900" y="64325"/>
                  </a:moveTo>
                  <a:lnTo>
                    <a:pt x="4686338" y="39522"/>
                  </a:lnTo>
                  <a:lnTo>
                    <a:pt x="4670730" y="19075"/>
                  </a:lnTo>
                  <a:lnTo>
                    <a:pt x="4647476" y="5283"/>
                  </a:lnTo>
                  <a:lnTo>
                    <a:pt x="4630115" y="2209"/>
                  </a:lnTo>
                  <a:lnTo>
                    <a:pt x="4630115" y="190385"/>
                  </a:lnTo>
                  <a:lnTo>
                    <a:pt x="4630115" y="836752"/>
                  </a:lnTo>
                  <a:lnTo>
                    <a:pt x="4480738" y="859409"/>
                  </a:lnTo>
                  <a:lnTo>
                    <a:pt x="4470793" y="857605"/>
                  </a:lnTo>
                  <a:lnTo>
                    <a:pt x="4462615" y="852728"/>
                  </a:lnTo>
                  <a:lnTo>
                    <a:pt x="4457077" y="845527"/>
                  </a:lnTo>
                  <a:lnTo>
                    <a:pt x="4455045" y="836752"/>
                  </a:lnTo>
                  <a:lnTo>
                    <a:pt x="4457077" y="827989"/>
                  </a:lnTo>
                  <a:lnTo>
                    <a:pt x="4462615" y="820788"/>
                  </a:lnTo>
                  <a:lnTo>
                    <a:pt x="4470793" y="815898"/>
                  </a:lnTo>
                  <a:lnTo>
                    <a:pt x="4480738" y="814108"/>
                  </a:lnTo>
                  <a:lnTo>
                    <a:pt x="4604410" y="814324"/>
                  </a:lnTo>
                  <a:lnTo>
                    <a:pt x="4614354" y="816089"/>
                  </a:lnTo>
                  <a:lnTo>
                    <a:pt x="4622533" y="820889"/>
                  </a:lnTo>
                  <a:lnTo>
                    <a:pt x="4628070" y="828027"/>
                  </a:lnTo>
                  <a:lnTo>
                    <a:pt x="4630115" y="836752"/>
                  </a:lnTo>
                  <a:lnTo>
                    <a:pt x="4630115" y="190385"/>
                  </a:lnTo>
                  <a:lnTo>
                    <a:pt x="4628108" y="199161"/>
                  </a:lnTo>
                  <a:lnTo>
                    <a:pt x="4622660" y="206362"/>
                  </a:lnTo>
                  <a:lnTo>
                    <a:pt x="4614557" y="211239"/>
                  </a:lnTo>
                  <a:lnTo>
                    <a:pt x="4604651" y="213042"/>
                  </a:lnTo>
                  <a:lnTo>
                    <a:pt x="4480979" y="213042"/>
                  </a:lnTo>
                  <a:lnTo>
                    <a:pt x="4470933" y="211239"/>
                  </a:lnTo>
                  <a:lnTo>
                    <a:pt x="4462767" y="206362"/>
                  </a:lnTo>
                  <a:lnTo>
                    <a:pt x="4457281" y="199161"/>
                  </a:lnTo>
                  <a:lnTo>
                    <a:pt x="4455287" y="190385"/>
                  </a:lnTo>
                  <a:lnTo>
                    <a:pt x="4457281" y="181622"/>
                  </a:lnTo>
                  <a:lnTo>
                    <a:pt x="4462767" y="174421"/>
                  </a:lnTo>
                  <a:lnTo>
                    <a:pt x="4470933" y="169532"/>
                  </a:lnTo>
                  <a:lnTo>
                    <a:pt x="4480979" y="167741"/>
                  </a:lnTo>
                  <a:lnTo>
                    <a:pt x="4604651" y="167741"/>
                  </a:lnTo>
                  <a:lnTo>
                    <a:pt x="4614557" y="169532"/>
                  </a:lnTo>
                  <a:lnTo>
                    <a:pt x="4622660" y="174421"/>
                  </a:lnTo>
                  <a:lnTo>
                    <a:pt x="4628108" y="181622"/>
                  </a:lnTo>
                  <a:lnTo>
                    <a:pt x="4630115" y="190385"/>
                  </a:lnTo>
                  <a:lnTo>
                    <a:pt x="4630115" y="2209"/>
                  </a:lnTo>
                  <a:lnTo>
                    <a:pt x="4618952" y="215"/>
                  </a:lnTo>
                  <a:lnTo>
                    <a:pt x="4466437" y="0"/>
                  </a:lnTo>
                  <a:lnTo>
                    <a:pt x="4438091" y="5041"/>
                  </a:lnTo>
                  <a:lnTo>
                    <a:pt x="4399394" y="39217"/>
                  </a:lnTo>
                  <a:lnTo>
                    <a:pt x="4393031" y="814108"/>
                  </a:lnTo>
                  <a:lnTo>
                    <a:pt x="4393019" y="890181"/>
                  </a:lnTo>
                  <a:lnTo>
                    <a:pt x="4398708" y="915009"/>
                  </a:lnTo>
                  <a:lnTo>
                    <a:pt x="4414367" y="935532"/>
                  </a:lnTo>
                  <a:lnTo>
                    <a:pt x="4437570" y="949401"/>
                  </a:lnTo>
                  <a:lnTo>
                    <a:pt x="4465955" y="954493"/>
                  </a:lnTo>
                  <a:lnTo>
                    <a:pt x="4618469" y="954493"/>
                  </a:lnTo>
                  <a:lnTo>
                    <a:pt x="4670056" y="935634"/>
                  </a:lnTo>
                  <a:lnTo>
                    <a:pt x="4691456" y="890181"/>
                  </a:lnTo>
                  <a:lnTo>
                    <a:pt x="4691507" y="814108"/>
                  </a:lnTo>
                  <a:lnTo>
                    <a:pt x="4691862" y="213042"/>
                  </a:lnTo>
                  <a:lnTo>
                    <a:pt x="4691888" y="167741"/>
                  </a:lnTo>
                  <a:lnTo>
                    <a:pt x="4691900" y="64325"/>
                  </a:lnTo>
                  <a:close/>
                </a:path>
                <a:path w="5302250" h="1025525">
                  <a:moveTo>
                    <a:pt x="5027130" y="915568"/>
                  </a:moveTo>
                  <a:lnTo>
                    <a:pt x="4826279" y="90817"/>
                  </a:lnTo>
                  <a:lnTo>
                    <a:pt x="4792218" y="61518"/>
                  </a:lnTo>
                  <a:lnTo>
                    <a:pt x="4775111" y="61760"/>
                  </a:lnTo>
                  <a:lnTo>
                    <a:pt x="4759414" y="67843"/>
                  </a:lnTo>
                  <a:lnTo>
                    <a:pt x="4747984" y="78371"/>
                  </a:lnTo>
                  <a:lnTo>
                    <a:pt x="4741862" y="91871"/>
                  </a:lnTo>
                  <a:lnTo>
                    <a:pt x="4742129" y="106845"/>
                  </a:lnTo>
                  <a:lnTo>
                    <a:pt x="4942700" y="916698"/>
                  </a:lnTo>
                  <a:lnTo>
                    <a:pt x="4949571" y="930503"/>
                  </a:lnTo>
                  <a:lnTo>
                    <a:pt x="4961471" y="940523"/>
                  </a:lnTo>
                  <a:lnTo>
                    <a:pt x="4976774" y="945908"/>
                  </a:lnTo>
                  <a:lnTo>
                    <a:pt x="4993868" y="945769"/>
                  </a:lnTo>
                  <a:lnTo>
                    <a:pt x="5009566" y="939673"/>
                  </a:lnTo>
                  <a:lnTo>
                    <a:pt x="5021008" y="929119"/>
                  </a:lnTo>
                  <a:lnTo>
                    <a:pt x="5027130" y="915568"/>
                  </a:lnTo>
                  <a:close/>
                </a:path>
                <a:path w="5302250" h="1025525">
                  <a:moveTo>
                    <a:pt x="5109438" y="912495"/>
                  </a:moveTo>
                  <a:lnTo>
                    <a:pt x="4899114" y="55880"/>
                  </a:lnTo>
                  <a:lnTo>
                    <a:pt x="4883442" y="42481"/>
                  </a:lnTo>
                  <a:lnTo>
                    <a:pt x="4875606" y="42633"/>
                  </a:lnTo>
                  <a:lnTo>
                    <a:pt x="4868278" y="45453"/>
                  </a:lnTo>
                  <a:lnTo>
                    <a:pt x="4862969" y="50266"/>
                  </a:lnTo>
                  <a:lnTo>
                    <a:pt x="4860163" y="56451"/>
                  </a:lnTo>
                  <a:lnTo>
                    <a:pt x="4860341" y="63360"/>
                  </a:lnTo>
                  <a:lnTo>
                    <a:pt x="5070487" y="913028"/>
                  </a:lnTo>
                  <a:lnTo>
                    <a:pt x="5073726" y="919365"/>
                  </a:lnTo>
                  <a:lnTo>
                    <a:pt x="5079276" y="923988"/>
                  </a:lnTo>
                  <a:lnTo>
                    <a:pt x="5086375" y="926426"/>
                  </a:lnTo>
                  <a:lnTo>
                    <a:pt x="5094236" y="926274"/>
                  </a:lnTo>
                  <a:lnTo>
                    <a:pt x="5101425" y="923556"/>
                  </a:lnTo>
                  <a:lnTo>
                    <a:pt x="5106657" y="918718"/>
                  </a:lnTo>
                  <a:lnTo>
                    <a:pt x="5109438" y="912495"/>
                  </a:lnTo>
                  <a:close/>
                </a:path>
                <a:path w="5302250" h="1025525">
                  <a:moveTo>
                    <a:pt x="5178603" y="899223"/>
                  </a:moveTo>
                  <a:lnTo>
                    <a:pt x="4968176" y="42481"/>
                  </a:lnTo>
                  <a:lnTo>
                    <a:pt x="4952301" y="29108"/>
                  </a:lnTo>
                  <a:lnTo>
                    <a:pt x="4944427" y="29273"/>
                  </a:lnTo>
                  <a:lnTo>
                    <a:pt x="4937226" y="31991"/>
                  </a:lnTo>
                  <a:lnTo>
                    <a:pt x="4931994" y="36830"/>
                  </a:lnTo>
                  <a:lnTo>
                    <a:pt x="4929213" y="43065"/>
                  </a:lnTo>
                  <a:lnTo>
                    <a:pt x="4929390" y="49999"/>
                  </a:lnTo>
                  <a:lnTo>
                    <a:pt x="5139664" y="899795"/>
                  </a:lnTo>
                  <a:lnTo>
                    <a:pt x="5142763" y="906132"/>
                  </a:lnTo>
                  <a:lnTo>
                    <a:pt x="5148250" y="910742"/>
                  </a:lnTo>
                  <a:lnTo>
                    <a:pt x="5155323" y="913193"/>
                  </a:lnTo>
                  <a:lnTo>
                    <a:pt x="5163185" y="913041"/>
                  </a:lnTo>
                  <a:lnTo>
                    <a:pt x="5170424" y="910221"/>
                  </a:lnTo>
                  <a:lnTo>
                    <a:pt x="5175745" y="905408"/>
                  </a:lnTo>
                  <a:lnTo>
                    <a:pt x="5178603" y="899223"/>
                  </a:lnTo>
                  <a:close/>
                </a:path>
                <a:path w="5302250" h="1025525">
                  <a:moveTo>
                    <a:pt x="5302148" y="862723"/>
                  </a:moveTo>
                  <a:lnTo>
                    <a:pt x="5101336" y="37922"/>
                  </a:lnTo>
                  <a:lnTo>
                    <a:pt x="5067312" y="8813"/>
                  </a:lnTo>
                  <a:lnTo>
                    <a:pt x="5050180" y="9080"/>
                  </a:lnTo>
                  <a:lnTo>
                    <a:pt x="5034521" y="15125"/>
                  </a:lnTo>
                  <a:lnTo>
                    <a:pt x="5023167" y="25615"/>
                  </a:lnTo>
                  <a:lnTo>
                    <a:pt x="5017135" y="39090"/>
                  </a:lnTo>
                  <a:lnTo>
                    <a:pt x="5017440" y="54165"/>
                  </a:lnTo>
                  <a:lnTo>
                    <a:pt x="5217731" y="863688"/>
                  </a:lnTo>
                  <a:lnTo>
                    <a:pt x="5224602" y="877506"/>
                  </a:lnTo>
                  <a:lnTo>
                    <a:pt x="5236502" y="887590"/>
                  </a:lnTo>
                  <a:lnTo>
                    <a:pt x="5251793" y="892975"/>
                  </a:lnTo>
                  <a:lnTo>
                    <a:pt x="5268900" y="892746"/>
                  </a:lnTo>
                  <a:lnTo>
                    <a:pt x="5284584" y="886688"/>
                  </a:lnTo>
                  <a:lnTo>
                    <a:pt x="5296027" y="876211"/>
                  </a:lnTo>
                  <a:lnTo>
                    <a:pt x="5302148" y="862723"/>
                  </a:lnTo>
                  <a:close/>
                </a:path>
              </a:pathLst>
            </a:custGeom>
            <a:solidFill>
              <a:srgbClr val="AEDAD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spc="-395">
                <a:solidFill>
                  <a:srgbClr val="000000"/>
                </a:solidFill>
              </a:rPr>
              <a:t>字 母 读 音</a:t>
            </a:r>
            <a:endParaRPr sz="6600"/>
          </a:p>
        </p:txBody>
      </p:sp>
      <p:pic>
        <p:nvPicPr>
          <p:cNvPr id="22" name="object 22"/>
          <p:cNvPicPr/>
          <p:nvPr/>
        </p:nvPicPr>
        <p:blipFill>
          <a:blip r:embed="rId4"/>
          <a:stretch>
            <a:fillRect/>
          </a:stretch>
        </p:blipFill>
        <p:spPr>
          <a:xfrm>
            <a:off x="8216900" y="1981200"/>
            <a:ext cx="3562350" cy="4429759"/>
          </a:xfrm>
          <a:prstGeom prst="rect">
            <a:avLst/>
          </a:prstGeom>
        </p:spPr>
      </p:pic>
      <p:sp>
        <p:nvSpPr>
          <p:cNvPr id="23" name="object 23"/>
          <p:cNvSpPr txBox="1"/>
          <p:nvPr/>
        </p:nvSpPr>
        <p:spPr>
          <a:xfrm>
            <a:off x="2827886" y="2091876"/>
            <a:ext cx="207454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solidFill>
                  <a:srgbClr val="00958B"/>
                </a:solidFill>
                <a:latin typeface="Calibri"/>
                <a:cs typeface="Calibri"/>
              </a:rPr>
              <a:t>PART/</a:t>
            </a:r>
            <a:r>
              <a:rPr sz="8000" spc="-10">
                <a:solidFill>
                  <a:srgbClr val="00958B"/>
                </a:solidFill>
                <a:latin typeface="Calibri"/>
                <a:cs typeface="Calibri"/>
              </a:rPr>
              <a:t>01</a:t>
            </a:r>
            <a:endParaRPr sz="80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70"/>
              <a:t>字 母 读 音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884995" y="2057400"/>
            <a:ext cx="11151235" cy="3989704"/>
            <a:chOff x="884995" y="2057400"/>
            <a:chExt cx="11151235" cy="3989704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077199" y="2057400"/>
              <a:ext cx="3958969" cy="395896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84995" y="2060532"/>
              <a:ext cx="7210120" cy="3986004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2274291" y="2830420"/>
            <a:ext cx="2499995" cy="976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汉语拼音字母共有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200">
                <a:solidFill>
                  <a:srgbClr val="FFFFFF"/>
                </a:solidFill>
                <a:latin typeface="宋体"/>
                <a:cs typeface="宋体"/>
              </a:rPr>
              <a:t>A</a:t>
            </a:r>
            <a:r>
              <a:rPr sz="2400" spc="200">
                <a:solidFill>
                  <a:srgbClr val="FFFFFF"/>
                </a:solidFill>
                <a:latin typeface="Arial"/>
                <a:cs typeface="Arial"/>
              </a:rPr>
              <a:t>ɑ</a:t>
            </a:r>
            <a:r>
              <a:rPr sz="2400" spc="-15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Bb</a:t>
            </a:r>
            <a:r>
              <a:rPr sz="2400" spc="-68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70">
                <a:solidFill>
                  <a:srgbClr val="FFFFFF"/>
                </a:solidFill>
                <a:latin typeface="宋体"/>
                <a:cs typeface="宋体"/>
              </a:rPr>
              <a:t>Cc</a:t>
            </a:r>
            <a:r>
              <a:rPr sz="2400" spc="-68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95">
                <a:solidFill>
                  <a:srgbClr val="FFFFFF"/>
                </a:solidFill>
                <a:latin typeface="宋体"/>
                <a:cs typeface="宋体"/>
              </a:rPr>
              <a:t>Dd</a:t>
            </a:r>
            <a:r>
              <a:rPr sz="2400" spc="-68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Ee</a:t>
            </a:r>
            <a:r>
              <a:rPr sz="2400" spc="-68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-200">
                <a:solidFill>
                  <a:srgbClr val="FFFFFF"/>
                </a:solidFill>
                <a:latin typeface="宋体"/>
                <a:cs typeface="宋体"/>
              </a:rPr>
              <a:t>Ff</a:t>
            </a:r>
            <a:r>
              <a:rPr sz="2400" spc="-68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200">
                <a:solidFill>
                  <a:srgbClr val="FFFFFF"/>
                </a:solidFill>
                <a:latin typeface="宋体"/>
                <a:cs typeface="宋体"/>
              </a:rPr>
              <a:t>G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037731" y="2830420"/>
            <a:ext cx="1777364" cy="976630"/>
          </a:xfrm>
          <a:prstGeom prst="rect">
            <a:avLst/>
          </a:prstGeom>
        </p:spPr>
        <p:txBody>
          <a:bodyPr vert="horz" wrap="square" lIns="0" tIns="1225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65"/>
              </a:spcBef>
            </a:pPr>
            <a:r>
              <a:rPr sz="2400" spc="95">
                <a:solidFill>
                  <a:srgbClr val="FFFFFF"/>
                </a:solidFill>
                <a:latin typeface="宋体"/>
                <a:cs typeface="宋体"/>
              </a:rPr>
              <a:t>26</a:t>
            </a:r>
            <a:r>
              <a:rPr sz="2400" spc="-270">
                <a:solidFill>
                  <a:srgbClr val="FFFFFF"/>
                </a:solidFill>
                <a:latin typeface="宋体"/>
                <a:cs typeface="宋体"/>
              </a:rPr>
              <a:t> 个</a:t>
            </a:r>
            <a:endParaRPr sz="2400">
              <a:latin typeface="宋体"/>
              <a:cs typeface="宋体"/>
            </a:endParaRPr>
          </a:p>
          <a:p>
            <a:pPr marL="123189">
              <a:lnSpc>
                <a:spcPct val="100000"/>
              </a:lnSpc>
              <a:spcBef>
                <a:spcPts val="860"/>
              </a:spcBef>
            </a:pPr>
            <a:r>
              <a:rPr sz="2400">
                <a:solidFill>
                  <a:srgbClr val="FFFFFF"/>
                </a:solidFill>
                <a:latin typeface="Arial"/>
                <a:cs typeface="Arial"/>
              </a:rPr>
              <a:t>ɡ</a:t>
            </a:r>
            <a:r>
              <a:rPr sz="2400" spc="-18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spc="120">
                <a:solidFill>
                  <a:srgbClr val="FFFFFF"/>
                </a:solidFill>
                <a:latin typeface="宋体"/>
                <a:cs typeface="宋体"/>
              </a:rPr>
              <a:t>Hh</a:t>
            </a:r>
            <a:r>
              <a:rPr sz="2400" spc="-71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-660">
                <a:solidFill>
                  <a:srgbClr val="FFFFFF"/>
                </a:solidFill>
                <a:latin typeface="宋体"/>
                <a:cs typeface="宋体"/>
              </a:rPr>
              <a:t>Ii</a:t>
            </a:r>
            <a:r>
              <a:rPr sz="2400" spc="-71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-459">
                <a:solidFill>
                  <a:srgbClr val="FFFFFF"/>
                </a:solidFill>
                <a:latin typeface="宋体"/>
                <a:cs typeface="宋体"/>
              </a:rPr>
              <a:t>Jj</a:t>
            </a:r>
            <a:r>
              <a:rPr sz="2400" spc="-71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-45">
                <a:solidFill>
                  <a:srgbClr val="FFFFFF"/>
                </a:solidFill>
                <a:latin typeface="宋体"/>
                <a:cs typeface="宋体"/>
              </a:rPr>
              <a:t>Kk</a:t>
            </a:r>
            <a:r>
              <a:rPr sz="2400" spc="-71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-425">
                <a:solidFill>
                  <a:srgbClr val="FFFFFF"/>
                </a:solidFill>
                <a:latin typeface="宋体"/>
                <a:cs typeface="宋体"/>
              </a:rPr>
              <a:t>Ll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274291" y="3781395"/>
            <a:ext cx="4947285" cy="1927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135380">
              <a:lnSpc>
                <a:spcPct val="130000"/>
              </a:lnSpc>
              <a:spcBef>
                <a:spcPts val="100"/>
              </a:spcBef>
            </a:pPr>
            <a:r>
              <a:rPr sz="2400" spc="540">
                <a:solidFill>
                  <a:srgbClr val="FFFFFF"/>
                </a:solidFill>
                <a:latin typeface="宋体"/>
                <a:cs typeface="宋体"/>
              </a:rPr>
              <a:t>Mm</a:t>
            </a:r>
            <a:r>
              <a:rPr sz="2400" spc="-70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130">
                <a:solidFill>
                  <a:srgbClr val="FFFFFF"/>
                </a:solidFill>
                <a:latin typeface="宋体"/>
                <a:cs typeface="宋体"/>
              </a:rPr>
              <a:t>Nn</a:t>
            </a:r>
            <a:r>
              <a:rPr sz="2400" spc="-70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155">
                <a:solidFill>
                  <a:srgbClr val="FFFFFF"/>
                </a:solidFill>
                <a:latin typeface="宋体"/>
                <a:cs typeface="宋体"/>
              </a:rPr>
              <a:t>Oo</a:t>
            </a:r>
            <a:r>
              <a:rPr sz="2400" spc="-70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Pp</a:t>
            </a:r>
            <a:r>
              <a:rPr sz="2400" spc="-70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130">
                <a:solidFill>
                  <a:srgbClr val="FFFFFF"/>
                </a:solidFill>
                <a:latin typeface="宋体"/>
                <a:cs typeface="宋体"/>
              </a:rPr>
              <a:t>Qq</a:t>
            </a:r>
            <a:r>
              <a:rPr sz="2400" spc="-70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-200">
                <a:solidFill>
                  <a:srgbClr val="FFFFFF"/>
                </a:solidFill>
                <a:latin typeface="宋体"/>
                <a:cs typeface="宋体"/>
              </a:rPr>
              <a:t>Rr</a:t>
            </a:r>
            <a:r>
              <a:rPr sz="2400" spc="-70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-80">
                <a:solidFill>
                  <a:srgbClr val="FFFFFF"/>
                </a:solidFill>
                <a:latin typeface="宋体"/>
                <a:cs typeface="宋体"/>
              </a:rPr>
              <a:t>Ss</a:t>
            </a:r>
            <a:r>
              <a:rPr sz="2400" spc="-70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-265">
                <a:solidFill>
                  <a:srgbClr val="FFFFFF"/>
                </a:solidFill>
                <a:latin typeface="宋体"/>
                <a:cs typeface="宋体"/>
              </a:rPr>
              <a:t>Tt</a:t>
            </a:r>
            <a:r>
              <a:rPr sz="2400" spc="-70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105">
                <a:solidFill>
                  <a:srgbClr val="FFFFFF"/>
                </a:solidFill>
                <a:latin typeface="宋体"/>
                <a:cs typeface="宋体"/>
              </a:rPr>
              <a:t>Uu</a:t>
            </a:r>
            <a:r>
              <a:rPr sz="2400" spc="-70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105">
                <a:solidFill>
                  <a:srgbClr val="FFFFFF"/>
                </a:solidFill>
                <a:latin typeface="宋体"/>
                <a:cs typeface="宋体"/>
              </a:rPr>
              <a:t>Vv </a:t>
            </a:r>
            <a:r>
              <a:rPr sz="2400" spc="620">
                <a:solidFill>
                  <a:srgbClr val="FFFFFF"/>
                </a:solidFill>
                <a:latin typeface="宋体"/>
                <a:cs typeface="宋体"/>
              </a:rPr>
              <a:t>Ww</a:t>
            </a:r>
            <a:r>
              <a:rPr sz="2400" spc="-69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60">
                <a:solidFill>
                  <a:srgbClr val="FFFFFF"/>
                </a:solidFill>
                <a:latin typeface="宋体"/>
                <a:cs typeface="宋体"/>
              </a:rPr>
              <a:t>Xx</a:t>
            </a:r>
            <a:r>
              <a:rPr sz="2400" spc="-69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Yy</a:t>
            </a:r>
            <a:r>
              <a:rPr sz="2400" spc="-69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-25">
                <a:solidFill>
                  <a:srgbClr val="FFFFFF"/>
                </a:solidFill>
                <a:latin typeface="宋体"/>
                <a:cs typeface="宋体"/>
              </a:rPr>
              <a:t>Zz</a:t>
            </a:r>
            <a:endParaRPr sz="2400">
              <a:latin typeface="宋体"/>
              <a:cs typeface="宋体"/>
            </a:endParaRPr>
          </a:p>
          <a:p>
            <a:pPr marL="12700" marR="5080">
              <a:lnSpc>
                <a:spcPct val="130000"/>
              </a:lnSpc>
              <a:tabLst>
                <a:tab pos="33655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今天我们要学习其中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的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	</a:t>
            </a:r>
            <a:r>
              <a:rPr sz="2400" spc="125">
                <a:solidFill>
                  <a:srgbClr val="FFFFFF"/>
                </a:solidFill>
                <a:latin typeface="宋体"/>
                <a:cs typeface="宋体"/>
              </a:rPr>
              <a:t>b</a:t>
            </a:r>
            <a:r>
              <a:rPr sz="2400" spc="240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r>
              <a:rPr sz="2400" spc="125">
                <a:solidFill>
                  <a:srgbClr val="FFFFFF"/>
                </a:solidFill>
                <a:latin typeface="宋体"/>
                <a:cs typeface="宋体"/>
              </a:rPr>
              <a:t>p</a:t>
            </a:r>
            <a:r>
              <a:rPr sz="2400" spc="240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r>
              <a:rPr sz="2400" spc="790">
                <a:solidFill>
                  <a:srgbClr val="FFFFFF"/>
                </a:solidFill>
                <a:latin typeface="宋体"/>
                <a:cs typeface="宋体"/>
              </a:rPr>
              <a:t>m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、 </a:t>
            </a:r>
            <a:r>
              <a:rPr sz="2400" spc="-470">
                <a:solidFill>
                  <a:srgbClr val="FFFFFF"/>
                </a:solidFill>
                <a:latin typeface="宋体"/>
                <a:cs typeface="宋体"/>
              </a:rPr>
              <a:t>f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37499" y="0"/>
            <a:ext cx="11516995" cy="6578600"/>
            <a:chOff x="337499" y="0"/>
            <a:chExt cx="11516995" cy="65786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150100" y="2476500"/>
              <a:ext cx="3901001" cy="3239155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449009" y="2626942"/>
              <a:ext cx="4748530" cy="621030"/>
            </a:xfrm>
            <a:custGeom>
              <a:rect l="l" t="t" r="r" b="b"/>
              <a:pathLst>
                <a:path w="4748530" h="621030">
                  <a:moveTo>
                    <a:pt x="4437932" y="620538"/>
                  </a:moveTo>
                  <a:lnTo>
                    <a:pt x="310269" y="620538"/>
                  </a:lnTo>
                  <a:lnTo>
                    <a:pt x="264419" y="617174"/>
                  </a:lnTo>
                  <a:lnTo>
                    <a:pt x="220659" y="607401"/>
                  </a:lnTo>
                  <a:lnTo>
                    <a:pt x="179467" y="591701"/>
                  </a:lnTo>
                  <a:lnTo>
                    <a:pt x="141324" y="570551"/>
                  </a:lnTo>
                  <a:lnTo>
                    <a:pt x="106709" y="544434"/>
                  </a:lnTo>
                  <a:lnTo>
                    <a:pt x="76103" y="513828"/>
                  </a:lnTo>
                  <a:lnTo>
                    <a:pt x="49986" y="479213"/>
                  </a:lnTo>
                  <a:lnTo>
                    <a:pt x="28837" y="441070"/>
                  </a:lnTo>
                  <a:lnTo>
                    <a:pt x="13136" y="399878"/>
                  </a:lnTo>
                  <a:lnTo>
                    <a:pt x="3364" y="356118"/>
                  </a:lnTo>
                  <a:lnTo>
                    <a:pt x="0" y="310269"/>
                  </a:lnTo>
                  <a:lnTo>
                    <a:pt x="3364" y="264419"/>
                  </a:lnTo>
                  <a:lnTo>
                    <a:pt x="13136" y="220659"/>
                  </a:lnTo>
                  <a:lnTo>
                    <a:pt x="28837" y="179467"/>
                  </a:lnTo>
                  <a:lnTo>
                    <a:pt x="49986" y="141323"/>
                  </a:lnTo>
                  <a:lnTo>
                    <a:pt x="76104" y="106709"/>
                  </a:lnTo>
                  <a:lnTo>
                    <a:pt x="106710" y="76103"/>
                  </a:lnTo>
                  <a:lnTo>
                    <a:pt x="141324" y="49985"/>
                  </a:lnTo>
                  <a:lnTo>
                    <a:pt x="179468" y="28836"/>
                  </a:lnTo>
                  <a:lnTo>
                    <a:pt x="220659" y="13136"/>
                  </a:lnTo>
                  <a:lnTo>
                    <a:pt x="264420" y="3364"/>
                  </a:lnTo>
                  <a:lnTo>
                    <a:pt x="310268" y="0"/>
                  </a:lnTo>
                  <a:lnTo>
                    <a:pt x="4437932" y="0"/>
                  </a:lnTo>
                  <a:lnTo>
                    <a:pt x="4483781" y="3364"/>
                  </a:lnTo>
                  <a:lnTo>
                    <a:pt x="4527541" y="13136"/>
                  </a:lnTo>
                  <a:lnTo>
                    <a:pt x="4568733" y="28837"/>
                  </a:lnTo>
                  <a:lnTo>
                    <a:pt x="4606876" y="49986"/>
                  </a:lnTo>
                  <a:lnTo>
                    <a:pt x="4641491" y="76103"/>
                  </a:lnTo>
                  <a:lnTo>
                    <a:pt x="4672097" y="106709"/>
                  </a:lnTo>
                  <a:lnTo>
                    <a:pt x="4698214" y="141324"/>
                  </a:lnTo>
                  <a:lnTo>
                    <a:pt x="4719363" y="179467"/>
                  </a:lnTo>
                  <a:lnTo>
                    <a:pt x="4735064" y="220659"/>
                  </a:lnTo>
                  <a:lnTo>
                    <a:pt x="4744836" y="264419"/>
                  </a:lnTo>
                  <a:lnTo>
                    <a:pt x="4748201" y="310269"/>
                  </a:lnTo>
                  <a:lnTo>
                    <a:pt x="4744836" y="356118"/>
                  </a:lnTo>
                  <a:lnTo>
                    <a:pt x="4735064" y="399879"/>
                  </a:lnTo>
                  <a:lnTo>
                    <a:pt x="4719363" y="441070"/>
                  </a:lnTo>
                  <a:lnTo>
                    <a:pt x="4698214" y="479214"/>
                  </a:lnTo>
                  <a:lnTo>
                    <a:pt x="4672097" y="513828"/>
                  </a:lnTo>
                  <a:lnTo>
                    <a:pt x="4641490" y="544434"/>
                  </a:lnTo>
                  <a:lnTo>
                    <a:pt x="4606876" y="570552"/>
                  </a:lnTo>
                  <a:lnTo>
                    <a:pt x="4568733" y="591701"/>
                  </a:lnTo>
                  <a:lnTo>
                    <a:pt x="4527541" y="607401"/>
                  </a:lnTo>
                  <a:lnTo>
                    <a:pt x="4483780" y="617174"/>
                  </a:lnTo>
                  <a:lnTo>
                    <a:pt x="4437932" y="620538"/>
                  </a:lnTo>
                  <a:close/>
                </a:path>
              </a:pathLst>
            </a:custGeom>
            <a:solidFill>
              <a:srgbClr val="FFB86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578945" y="2703113"/>
            <a:ext cx="4292600" cy="2608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65555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字母的发音</a:t>
            </a:r>
            <a:endParaRPr sz="2800">
              <a:latin typeface="宋体"/>
              <a:cs typeface="宋体"/>
            </a:endParaRPr>
          </a:p>
          <a:p>
            <a:pPr marL="12700" marR="5080" algn="just">
              <a:lnSpc>
                <a:spcPct val="150000"/>
              </a:lnSpc>
              <a:spcBef>
                <a:spcPts val="1855"/>
              </a:spcBef>
            </a:pPr>
            <a:r>
              <a:rPr sz="2800" spc="65">
                <a:solidFill>
                  <a:srgbClr val="595959"/>
                </a:solidFill>
                <a:latin typeface="宋体"/>
                <a:cs typeface="宋体"/>
              </a:rPr>
              <a:t>b</a:t>
            </a:r>
            <a:r>
              <a:rPr sz="2800" spc="-555">
                <a:solidFill>
                  <a:srgbClr val="595959"/>
                </a:solidFill>
                <a:latin typeface="宋体"/>
                <a:cs typeface="宋体"/>
              </a:rPr>
              <a:t>:</a:t>
            </a:r>
            <a:r>
              <a:rPr sz="2800" spc="-5">
                <a:solidFill>
                  <a:srgbClr val="595959"/>
                </a:solidFill>
                <a:latin typeface="宋体"/>
                <a:cs typeface="宋体"/>
              </a:rPr>
              <a:t>发音时，双唇紧闭，阻碍气流，然后双唇突然放开，</a:t>
            </a:r>
            <a:r>
              <a:rPr sz="2800">
                <a:solidFill>
                  <a:srgbClr val="595959"/>
                </a:solidFill>
                <a:latin typeface="宋体"/>
                <a:cs typeface="宋体"/>
              </a:rPr>
              <a:t>让气流冲🎧，</a:t>
            </a:r>
            <a:r>
              <a:rPr sz="2800" spc="-10">
                <a:solidFill>
                  <a:srgbClr val="595959"/>
                </a:solidFill>
                <a:latin typeface="宋体"/>
                <a:cs typeface="宋体"/>
              </a:rPr>
              <a:t>读音轻短。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70"/>
              <a:t>字 母 读 音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37499" y="0"/>
            <a:ext cx="11516995" cy="6578600"/>
            <a:chOff x="337499" y="0"/>
            <a:chExt cx="11516995" cy="65786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00200" y="2133600"/>
              <a:ext cx="3798160" cy="3599063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5791278" y="2626942"/>
              <a:ext cx="4748530" cy="621030"/>
            </a:xfrm>
            <a:custGeom>
              <a:rect l="l" t="t" r="r" b="b"/>
              <a:pathLst>
                <a:path w="4748530" h="621030">
                  <a:moveTo>
                    <a:pt x="310269" y="620538"/>
                  </a:moveTo>
                  <a:lnTo>
                    <a:pt x="264419" y="617174"/>
                  </a:lnTo>
                  <a:lnTo>
                    <a:pt x="220659" y="607401"/>
                  </a:lnTo>
                  <a:lnTo>
                    <a:pt x="179467" y="591701"/>
                  </a:lnTo>
                  <a:lnTo>
                    <a:pt x="141324" y="570551"/>
                  </a:lnTo>
                  <a:lnTo>
                    <a:pt x="106709" y="544434"/>
                  </a:lnTo>
                  <a:lnTo>
                    <a:pt x="76103" y="513828"/>
                  </a:lnTo>
                  <a:lnTo>
                    <a:pt x="49986" y="479213"/>
                  </a:lnTo>
                  <a:lnTo>
                    <a:pt x="28837" y="441070"/>
                  </a:lnTo>
                  <a:lnTo>
                    <a:pt x="13136" y="399878"/>
                  </a:lnTo>
                  <a:lnTo>
                    <a:pt x="3364" y="356118"/>
                  </a:lnTo>
                  <a:lnTo>
                    <a:pt x="0" y="310269"/>
                  </a:lnTo>
                  <a:lnTo>
                    <a:pt x="3364" y="264419"/>
                  </a:lnTo>
                  <a:lnTo>
                    <a:pt x="13136" y="220659"/>
                  </a:lnTo>
                  <a:lnTo>
                    <a:pt x="28837" y="179467"/>
                  </a:lnTo>
                  <a:lnTo>
                    <a:pt x="49986" y="141323"/>
                  </a:lnTo>
                  <a:lnTo>
                    <a:pt x="76104" y="106709"/>
                  </a:lnTo>
                  <a:lnTo>
                    <a:pt x="106710" y="76103"/>
                  </a:lnTo>
                  <a:lnTo>
                    <a:pt x="141324" y="49985"/>
                  </a:lnTo>
                  <a:lnTo>
                    <a:pt x="179468" y="28836"/>
                  </a:lnTo>
                  <a:lnTo>
                    <a:pt x="220660" y="13136"/>
                  </a:lnTo>
                  <a:lnTo>
                    <a:pt x="264421" y="3364"/>
                  </a:lnTo>
                  <a:lnTo>
                    <a:pt x="310269" y="0"/>
                  </a:lnTo>
                  <a:lnTo>
                    <a:pt x="4437929" y="0"/>
                  </a:lnTo>
                  <a:lnTo>
                    <a:pt x="4483777" y="3364"/>
                  </a:lnTo>
                  <a:lnTo>
                    <a:pt x="4527538" y="13136"/>
                  </a:lnTo>
                  <a:lnTo>
                    <a:pt x="4568730" y="28837"/>
                  </a:lnTo>
                  <a:lnTo>
                    <a:pt x="4606873" y="49986"/>
                  </a:lnTo>
                  <a:lnTo>
                    <a:pt x="4641487" y="76103"/>
                  </a:lnTo>
                  <a:lnTo>
                    <a:pt x="4672093" y="106709"/>
                  </a:lnTo>
                  <a:lnTo>
                    <a:pt x="4698211" y="141324"/>
                  </a:lnTo>
                  <a:lnTo>
                    <a:pt x="4719360" y="179467"/>
                  </a:lnTo>
                  <a:lnTo>
                    <a:pt x="4735060" y="220659"/>
                  </a:lnTo>
                  <a:lnTo>
                    <a:pt x="4744833" y="264419"/>
                  </a:lnTo>
                  <a:lnTo>
                    <a:pt x="4748196" y="310269"/>
                  </a:lnTo>
                  <a:lnTo>
                    <a:pt x="4744832" y="356118"/>
                  </a:lnTo>
                  <a:lnTo>
                    <a:pt x="4735060" y="399879"/>
                  </a:lnTo>
                  <a:lnTo>
                    <a:pt x="4719359" y="441070"/>
                  </a:lnTo>
                  <a:lnTo>
                    <a:pt x="4698210" y="479214"/>
                  </a:lnTo>
                  <a:lnTo>
                    <a:pt x="4672092" y="513828"/>
                  </a:lnTo>
                  <a:lnTo>
                    <a:pt x="4641486" y="544434"/>
                  </a:lnTo>
                  <a:lnTo>
                    <a:pt x="4606872" y="570552"/>
                  </a:lnTo>
                  <a:lnTo>
                    <a:pt x="4568728" y="591701"/>
                  </a:lnTo>
                  <a:lnTo>
                    <a:pt x="4527537" y="607401"/>
                  </a:lnTo>
                  <a:lnTo>
                    <a:pt x="4483776" y="617174"/>
                  </a:lnTo>
                  <a:lnTo>
                    <a:pt x="4437927" y="620538"/>
                  </a:lnTo>
                  <a:lnTo>
                    <a:pt x="310269" y="620538"/>
                  </a:lnTo>
                  <a:close/>
                </a:path>
              </a:pathLst>
            </a:custGeom>
            <a:solidFill>
              <a:srgbClr val="FFB86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5921213" y="2703113"/>
            <a:ext cx="4292600" cy="2608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65555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字母的发音</a:t>
            </a:r>
            <a:endParaRPr sz="2800">
              <a:latin typeface="宋体"/>
              <a:cs typeface="宋体"/>
            </a:endParaRPr>
          </a:p>
          <a:p>
            <a:pPr marL="12700" marR="5080" algn="just">
              <a:lnSpc>
                <a:spcPct val="150000"/>
              </a:lnSpc>
              <a:spcBef>
                <a:spcPts val="1855"/>
              </a:spcBef>
            </a:pPr>
            <a:r>
              <a:rPr sz="2800" spc="75">
                <a:solidFill>
                  <a:srgbClr val="595959"/>
                </a:solidFill>
                <a:latin typeface="宋体"/>
                <a:cs typeface="宋体"/>
              </a:rPr>
              <a:t>p</a:t>
            </a:r>
            <a:r>
              <a:rPr sz="2800" spc="-565">
                <a:solidFill>
                  <a:srgbClr val="595959"/>
                </a:solidFill>
                <a:latin typeface="宋体"/>
                <a:cs typeface="宋体"/>
              </a:rPr>
              <a:t>:</a:t>
            </a:r>
            <a:r>
              <a:rPr sz="2800" spc="-5">
                <a:solidFill>
                  <a:srgbClr val="595959"/>
                </a:solidFill>
                <a:latin typeface="宋体"/>
                <a:cs typeface="宋体"/>
              </a:rPr>
              <a:t>发音时，双唇紧闭，阻碍气流，然后双唇突然放开，</a:t>
            </a:r>
            <a:r>
              <a:rPr sz="2800">
                <a:solidFill>
                  <a:srgbClr val="595959"/>
                </a:solidFill>
                <a:latin typeface="宋体"/>
                <a:cs typeface="宋体"/>
              </a:rPr>
              <a:t>气流迸🎧</a:t>
            </a:r>
            <a:r>
              <a:rPr sz="2800" spc="55">
                <a:solidFill>
                  <a:srgbClr val="595959"/>
                </a:solidFill>
                <a:latin typeface="宋体"/>
                <a:cs typeface="宋体"/>
              </a:rPr>
              <a:t>成音 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70"/>
              <a:t>字 母 读 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37499" y="0"/>
            <a:ext cx="11516995" cy="6578600"/>
            <a:chOff x="337499" y="0"/>
            <a:chExt cx="11516995" cy="65786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239000" y="2527300"/>
              <a:ext cx="3866298" cy="3239156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449010" y="2626942"/>
              <a:ext cx="4748530" cy="621030"/>
            </a:xfrm>
            <a:custGeom>
              <a:rect l="l" t="t" r="r" b="b"/>
              <a:pathLst>
                <a:path w="4748530" h="621030">
                  <a:moveTo>
                    <a:pt x="4437931" y="620538"/>
                  </a:moveTo>
                  <a:lnTo>
                    <a:pt x="310269" y="620538"/>
                  </a:lnTo>
                  <a:lnTo>
                    <a:pt x="264419" y="617174"/>
                  </a:lnTo>
                  <a:lnTo>
                    <a:pt x="220659" y="607401"/>
                  </a:lnTo>
                  <a:lnTo>
                    <a:pt x="179467" y="591701"/>
                  </a:lnTo>
                  <a:lnTo>
                    <a:pt x="141324" y="570551"/>
                  </a:lnTo>
                  <a:lnTo>
                    <a:pt x="106709" y="544434"/>
                  </a:lnTo>
                  <a:lnTo>
                    <a:pt x="76103" y="513828"/>
                  </a:lnTo>
                  <a:lnTo>
                    <a:pt x="49986" y="479213"/>
                  </a:lnTo>
                  <a:lnTo>
                    <a:pt x="28837" y="441070"/>
                  </a:lnTo>
                  <a:lnTo>
                    <a:pt x="13136" y="399878"/>
                  </a:lnTo>
                  <a:lnTo>
                    <a:pt x="3364" y="356118"/>
                  </a:lnTo>
                  <a:lnTo>
                    <a:pt x="0" y="310269"/>
                  </a:lnTo>
                  <a:lnTo>
                    <a:pt x="3364" y="264419"/>
                  </a:lnTo>
                  <a:lnTo>
                    <a:pt x="13136" y="220659"/>
                  </a:lnTo>
                  <a:lnTo>
                    <a:pt x="28837" y="179467"/>
                  </a:lnTo>
                  <a:lnTo>
                    <a:pt x="49986" y="141323"/>
                  </a:lnTo>
                  <a:lnTo>
                    <a:pt x="76104" y="106709"/>
                  </a:lnTo>
                  <a:lnTo>
                    <a:pt x="106710" y="76103"/>
                  </a:lnTo>
                  <a:lnTo>
                    <a:pt x="141324" y="49985"/>
                  </a:lnTo>
                  <a:lnTo>
                    <a:pt x="179468" y="28836"/>
                  </a:lnTo>
                  <a:lnTo>
                    <a:pt x="220659" y="13136"/>
                  </a:lnTo>
                  <a:lnTo>
                    <a:pt x="264420" y="3364"/>
                  </a:lnTo>
                  <a:lnTo>
                    <a:pt x="310268" y="0"/>
                  </a:lnTo>
                  <a:lnTo>
                    <a:pt x="4437931" y="0"/>
                  </a:lnTo>
                  <a:lnTo>
                    <a:pt x="4483780" y="3364"/>
                  </a:lnTo>
                  <a:lnTo>
                    <a:pt x="4527541" y="13136"/>
                  </a:lnTo>
                  <a:lnTo>
                    <a:pt x="4568733" y="28837"/>
                  </a:lnTo>
                  <a:lnTo>
                    <a:pt x="4606876" y="49986"/>
                  </a:lnTo>
                  <a:lnTo>
                    <a:pt x="4641491" y="76103"/>
                  </a:lnTo>
                  <a:lnTo>
                    <a:pt x="4672097" y="106709"/>
                  </a:lnTo>
                  <a:lnTo>
                    <a:pt x="4698214" y="141324"/>
                  </a:lnTo>
                  <a:lnTo>
                    <a:pt x="4719363" y="179467"/>
                  </a:lnTo>
                  <a:lnTo>
                    <a:pt x="4735064" y="220659"/>
                  </a:lnTo>
                  <a:lnTo>
                    <a:pt x="4744836" y="264419"/>
                  </a:lnTo>
                  <a:lnTo>
                    <a:pt x="4748200" y="310269"/>
                  </a:lnTo>
                  <a:lnTo>
                    <a:pt x="4744836" y="356118"/>
                  </a:lnTo>
                  <a:lnTo>
                    <a:pt x="4735064" y="399879"/>
                  </a:lnTo>
                  <a:lnTo>
                    <a:pt x="4719363" y="441070"/>
                  </a:lnTo>
                  <a:lnTo>
                    <a:pt x="4698214" y="479214"/>
                  </a:lnTo>
                  <a:lnTo>
                    <a:pt x="4672096" y="513828"/>
                  </a:lnTo>
                  <a:lnTo>
                    <a:pt x="4641490" y="544434"/>
                  </a:lnTo>
                  <a:lnTo>
                    <a:pt x="4606876" y="570552"/>
                  </a:lnTo>
                  <a:lnTo>
                    <a:pt x="4568732" y="591701"/>
                  </a:lnTo>
                  <a:lnTo>
                    <a:pt x="4527541" y="607401"/>
                  </a:lnTo>
                  <a:lnTo>
                    <a:pt x="4483780" y="617174"/>
                  </a:lnTo>
                  <a:lnTo>
                    <a:pt x="4437931" y="620538"/>
                  </a:lnTo>
                  <a:close/>
                </a:path>
              </a:pathLst>
            </a:custGeom>
            <a:solidFill>
              <a:srgbClr val="FFB86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578944" y="2703113"/>
            <a:ext cx="4332605" cy="2608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65555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字母的发音</a:t>
            </a:r>
            <a:endParaRPr sz="2800">
              <a:latin typeface="宋体"/>
              <a:cs typeface="宋体"/>
            </a:endParaRPr>
          </a:p>
          <a:p>
            <a:pPr marL="12700" marR="5080" algn="just">
              <a:lnSpc>
                <a:spcPct val="150000"/>
              </a:lnSpc>
              <a:spcBef>
                <a:spcPts val="1855"/>
              </a:spcBef>
            </a:pPr>
            <a:r>
              <a:rPr sz="2800" spc="480">
                <a:solidFill>
                  <a:srgbClr val="595959"/>
                </a:solidFill>
                <a:latin typeface="宋体"/>
                <a:cs typeface="宋体"/>
              </a:rPr>
              <a:t>m</a:t>
            </a:r>
            <a:r>
              <a:rPr sz="2800" spc="-180">
                <a:solidFill>
                  <a:srgbClr val="595959"/>
                </a:solidFill>
                <a:latin typeface="宋体"/>
                <a:cs typeface="宋体"/>
              </a:rPr>
              <a:t>:</a:t>
            </a:r>
            <a:r>
              <a:rPr sz="2800" spc="-5">
                <a:solidFill>
                  <a:srgbClr val="595959"/>
                </a:solidFill>
                <a:latin typeface="宋体"/>
                <a:cs typeface="宋体"/>
              </a:rPr>
              <a:t>发音时，双唇紧闭，舌后</a:t>
            </a:r>
            <a:r>
              <a:rPr sz="2800">
                <a:solidFill>
                  <a:srgbClr val="595959"/>
                </a:solidFill>
                <a:latin typeface="宋体"/>
                <a:cs typeface="宋体"/>
              </a:rPr>
              <a:t>缩，气流从鼻腔🎧</a:t>
            </a:r>
            <a:r>
              <a:rPr sz="2800" spc="-15">
                <a:solidFill>
                  <a:srgbClr val="595959"/>
                </a:solidFill>
                <a:latin typeface="宋体"/>
                <a:cs typeface="宋体"/>
              </a:rPr>
              <a:t>来，打开</a:t>
            </a:r>
            <a:r>
              <a:rPr sz="2800" spc="-10">
                <a:solidFill>
                  <a:srgbClr val="595959"/>
                </a:solidFill>
                <a:latin typeface="宋体"/>
                <a:cs typeface="宋体"/>
              </a:rPr>
              <a:t>嘴，声带颤动。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70"/>
              <a:t>字 母 读 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37499" y="0"/>
            <a:ext cx="11516995" cy="6578600"/>
            <a:chOff x="337499" y="0"/>
            <a:chExt cx="11516995" cy="65786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28800" y="2197100"/>
              <a:ext cx="2403078" cy="3691477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5410378" y="2626942"/>
              <a:ext cx="4748530" cy="621030"/>
            </a:xfrm>
            <a:custGeom>
              <a:rect l="l" t="t" r="r" b="b"/>
              <a:pathLst>
                <a:path w="4748530" h="621030">
                  <a:moveTo>
                    <a:pt x="310269" y="620538"/>
                  </a:moveTo>
                  <a:lnTo>
                    <a:pt x="264419" y="617174"/>
                  </a:lnTo>
                  <a:lnTo>
                    <a:pt x="220659" y="607401"/>
                  </a:lnTo>
                  <a:lnTo>
                    <a:pt x="179467" y="591701"/>
                  </a:lnTo>
                  <a:lnTo>
                    <a:pt x="141324" y="570551"/>
                  </a:lnTo>
                  <a:lnTo>
                    <a:pt x="106709" y="544434"/>
                  </a:lnTo>
                  <a:lnTo>
                    <a:pt x="76103" y="513828"/>
                  </a:lnTo>
                  <a:lnTo>
                    <a:pt x="49986" y="479213"/>
                  </a:lnTo>
                  <a:lnTo>
                    <a:pt x="28837" y="441070"/>
                  </a:lnTo>
                  <a:lnTo>
                    <a:pt x="13136" y="399878"/>
                  </a:lnTo>
                  <a:lnTo>
                    <a:pt x="3364" y="356118"/>
                  </a:lnTo>
                  <a:lnTo>
                    <a:pt x="0" y="310269"/>
                  </a:lnTo>
                  <a:lnTo>
                    <a:pt x="3364" y="264419"/>
                  </a:lnTo>
                  <a:lnTo>
                    <a:pt x="13136" y="220659"/>
                  </a:lnTo>
                  <a:lnTo>
                    <a:pt x="28837" y="179467"/>
                  </a:lnTo>
                  <a:lnTo>
                    <a:pt x="49986" y="141323"/>
                  </a:lnTo>
                  <a:lnTo>
                    <a:pt x="76104" y="106709"/>
                  </a:lnTo>
                  <a:lnTo>
                    <a:pt x="106710" y="76103"/>
                  </a:lnTo>
                  <a:lnTo>
                    <a:pt x="141324" y="49985"/>
                  </a:lnTo>
                  <a:lnTo>
                    <a:pt x="179468" y="28836"/>
                  </a:lnTo>
                  <a:lnTo>
                    <a:pt x="220660" y="13136"/>
                  </a:lnTo>
                  <a:lnTo>
                    <a:pt x="264421" y="3364"/>
                  </a:lnTo>
                  <a:lnTo>
                    <a:pt x="310269" y="0"/>
                  </a:lnTo>
                  <a:lnTo>
                    <a:pt x="4437931" y="0"/>
                  </a:lnTo>
                  <a:lnTo>
                    <a:pt x="4483779" y="3364"/>
                  </a:lnTo>
                  <a:lnTo>
                    <a:pt x="4527540" y="13136"/>
                  </a:lnTo>
                  <a:lnTo>
                    <a:pt x="4568732" y="28837"/>
                  </a:lnTo>
                  <a:lnTo>
                    <a:pt x="4606875" y="49986"/>
                  </a:lnTo>
                  <a:lnTo>
                    <a:pt x="4641489" y="76103"/>
                  </a:lnTo>
                  <a:lnTo>
                    <a:pt x="4672095" y="106709"/>
                  </a:lnTo>
                  <a:lnTo>
                    <a:pt x="4698213" y="141324"/>
                  </a:lnTo>
                  <a:lnTo>
                    <a:pt x="4719362" y="179467"/>
                  </a:lnTo>
                  <a:lnTo>
                    <a:pt x="4735062" y="220659"/>
                  </a:lnTo>
                  <a:lnTo>
                    <a:pt x="4744835" y="264419"/>
                  </a:lnTo>
                  <a:lnTo>
                    <a:pt x="4748198" y="310269"/>
                  </a:lnTo>
                  <a:lnTo>
                    <a:pt x="4744834" y="356118"/>
                  </a:lnTo>
                  <a:lnTo>
                    <a:pt x="4735061" y="399879"/>
                  </a:lnTo>
                  <a:lnTo>
                    <a:pt x="4719361" y="441070"/>
                  </a:lnTo>
                  <a:lnTo>
                    <a:pt x="4698212" y="479214"/>
                  </a:lnTo>
                  <a:lnTo>
                    <a:pt x="4672094" y="513828"/>
                  </a:lnTo>
                  <a:lnTo>
                    <a:pt x="4641488" y="544434"/>
                  </a:lnTo>
                  <a:lnTo>
                    <a:pt x="4606873" y="570552"/>
                  </a:lnTo>
                  <a:lnTo>
                    <a:pt x="4568730" y="591701"/>
                  </a:lnTo>
                  <a:lnTo>
                    <a:pt x="4527539" y="607401"/>
                  </a:lnTo>
                  <a:lnTo>
                    <a:pt x="4483778" y="617174"/>
                  </a:lnTo>
                  <a:lnTo>
                    <a:pt x="4437929" y="620538"/>
                  </a:lnTo>
                  <a:lnTo>
                    <a:pt x="310269" y="620538"/>
                  </a:lnTo>
                  <a:close/>
                </a:path>
              </a:pathLst>
            </a:custGeom>
            <a:solidFill>
              <a:srgbClr val="FFB86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5540312" y="2703113"/>
            <a:ext cx="4135120" cy="2608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65555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字母的发音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50000"/>
              </a:lnSpc>
              <a:spcBef>
                <a:spcPts val="1855"/>
              </a:spcBef>
            </a:pPr>
            <a:r>
              <a:rPr sz="2800" spc="-190">
                <a:solidFill>
                  <a:srgbClr val="595959"/>
                </a:solidFill>
                <a:latin typeface="宋体"/>
                <a:cs typeface="宋体"/>
              </a:rPr>
              <a:t>f</a:t>
            </a:r>
            <a:r>
              <a:rPr sz="2800" spc="-1065">
                <a:solidFill>
                  <a:srgbClr val="595959"/>
                </a:solidFill>
                <a:latin typeface="宋体"/>
                <a:cs typeface="宋体"/>
              </a:rPr>
              <a:t>:</a:t>
            </a:r>
            <a:r>
              <a:rPr sz="2800" spc="-5">
                <a:solidFill>
                  <a:srgbClr val="595959"/>
                </a:solidFill>
                <a:latin typeface="宋体"/>
                <a:cs typeface="宋体"/>
              </a:rPr>
              <a:t>发音时，上齿触下唇形成</a:t>
            </a:r>
            <a:r>
              <a:rPr sz="2800">
                <a:solidFill>
                  <a:srgbClr val="595959"/>
                </a:solidFill>
                <a:latin typeface="宋体"/>
                <a:cs typeface="宋体"/>
              </a:rPr>
              <a:t>窄缝，让气流从缝中挤</a:t>
            </a:r>
            <a:r>
              <a:rPr sz="2800" spc="-50">
                <a:solidFill>
                  <a:srgbClr val="595959"/>
                </a:solidFill>
                <a:latin typeface="宋体"/>
                <a:cs typeface="宋体"/>
              </a:rPr>
              <a:t>🎧</a:t>
            </a:r>
            <a:r>
              <a:rPr sz="2800" spc="-10">
                <a:solidFill>
                  <a:srgbClr val="595959"/>
                </a:solidFill>
                <a:latin typeface="宋体"/>
                <a:cs typeface="宋体"/>
              </a:rPr>
              <a:t>来，摩擦成声。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70"/>
              <a:t>字 母 读 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1055723" y="2130921"/>
          <a:ext cx="2451100" cy="35991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47290"/>
              </a:tblGrid>
              <a:tr h="33401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00" spc="-25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01</a:t>
                      </a:r>
                      <a:endParaRPr sz="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3175">
                      <a:solidFill>
                        <a:srgbClr val="FFB860"/>
                      </a:solidFill>
                      <a:prstDash val="solid"/>
                    </a:lnL>
                    <a:lnR w="3175">
                      <a:solidFill>
                        <a:srgbClr val="FFB860"/>
                      </a:solidFill>
                      <a:prstDash val="solid"/>
                    </a:lnR>
                    <a:lnB w="3175">
                      <a:solidFill>
                        <a:srgbClr val="FFD4A0"/>
                      </a:solidFill>
                      <a:prstDash val="solid"/>
                    </a:lnB>
                    <a:solidFill>
                      <a:srgbClr val="FFB860"/>
                    </a:solidFill>
                  </a:tcPr>
                </a:tc>
              </a:tr>
              <a:tr h="1465580">
                <a:tc>
                  <a:txBody>
                    <a:bodyPr vert="horz" wrap="square"/>
                    <a:lstStyle/>
                    <a:p>
                      <a:pPr marR="27940" algn="ctr">
                        <a:lnSpc>
                          <a:spcPts val="5610"/>
                        </a:lnSpc>
                        <a:spcBef>
                          <a:spcPts val="490"/>
                        </a:spcBef>
                      </a:pPr>
                      <a:r>
                        <a:rPr sz="4800">
                          <a:solidFill>
                            <a:srgbClr val="FFB860"/>
                          </a:solidFill>
                          <a:latin typeface="宋体"/>
                          <a:cs typeface="宋体"/>
                        </a:rPr>
                        <a:t>b</a:t>
                      </a:r>
                      <a:endParaRPr sz="4800">
                        <a:latin typeface="宋体"/>
                        <a:cs typeface="宋体"/>
                      </a:endParaRPr>
                    </a:p>
                    <a:p>
                      <a:pPr marL="844550">
                        <a:lnSpc>
                          <a:spcPts val="4170"/>
                        </a:lnSpc>
                      </a:pPr>
                      <a:r>
                        <a:rPr sz="3600" spc="-45">
                          <a:solidFill>
                            <a:srgbClr val="595959"/>
                          </a:solidFill>
                          <a:latin typeface="宋体"/>
                          <a:cs typeface="宋体"/>
                        </a:rPr>
                        <a:t>[玻]</a:t>
                      </a:r>
                      <a:endParaRPr sz="3600">
                        <a:latin typeface="宋体"/>
                        <a:cs typeface="宋体"/>
                      </a:endParaRPr>
                    </a:p>
                  </a:txBody>
                  <a:tcPr marL="0" marR="0" marT="62230" marB="0">
                    <a:lnL w="3175">
                      <a:solidFill>
                        <a:srgbClr val="FFD4A0"/>
                      </a:solidFill>
                      <a:prstDash val="solid"/>
                    </a:lnL>
                    <a:lnR w="3175">
                      <a:solidFill>
                        <a:srgbClr val="FFD4A0"/>
                      </a:solidFill>
                      <a:prstDash val="solid"/>
                    </a:lnR>
                    <a:lnT w="3175">
                      <a:solidFill>
                        <a:srgbClr val="FFD4A0"/>
                      </a:solidFill>
                      <a:prstDash val="solid"/>
                    </a:lnT>
                    <a:lnB w="6350">
                      <a:solidFill>
                        <a:srgbClr val="FFB860"/>
                      </a:solidFill>
                      <a:prstDash val="solid"/>
                    </a:lnB>
                    <a:solidFill>
                      <a:srgbClr val="D3EAEA"/>
                    </a:solidFill>
                  </a:tcPr>
                </a:tc>
              </a:tr>
              <a:tr h="33401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FFB860"/>
                      </a:solidFill>
                      <a:prstDash val="solid"/>
                    </a:lnL>
                    <a:lnR w="3175">
                      <a:solidFill>
                        <a:srgbClr val="FFB860"/>
                      </a:solidFill>
                      <a:prstDash val="solid"/>
                    </a:lnR>
                    <a:lnT w="6350">
                      <a:solidFill>
                        <a:srgbClr val="FFB860"/>
                      </a:solidFill>
                      <a:prstDash val="solid"/>
                    </a:lnT>
                    <a:lnB w="3175">
                      <a:solidFill>
                        <a:srgbClr val="FFD4A0"/>
                      </a:solidFill>
                      <a:prstDash val="solid"/>
                    </a:lnB>
                    <a:solidFill>
                      <a:srgbClr val="FFB860"/>
                    </a:solidFill>
                  </a:tcPr>
                </a:tc>
              </a:tr>
              <a:tr h="146558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FFD4A0"/>
                      </a:solidFill>
                      <a:prstDash val="solid"/>
                    </a:lnL>
                    <a:lnR w="3175">
                      <a:solidFill>
                        <a:srgbClr val="FFD4A0"/>
                      </a:solidFill>
                      <a:prstDash val="solid"/>
                    </a:lnR>
                    <a:lnT w="3175">
                      <a:solidFill>
                        <a:srgbClr val="FFD4A0"/>
                      </a:solidFill>
                      <a:prstDash val="solid"/>
                    </a:lnT>
                    <a:lnB w="3175">
                      <a:solidFill>
                        <a:srgbClr val="FFD4A0"/>
                      </a:solidFill>
                      <a:prstDash val="solid"/>
                    </a:lnB>
                    <a:solidFill>
                      <a:srgbClr val="D3EAEA"/>
                    </a:solidFill>
                  </a:tcPr>
                </a:tc>
              </a:tr>
            </a:tbl>
          </a:graphicData>
        </a:graphic>
      </p:graphicFrame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765300" y="4495800"/>
            <a:ext cx="1213647" cy="1007737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2191015" y="3998520"/>
            <a:ext cx="179952" cy="179953"/>
          </a:xfrm>
          <a:prstGeom prst="rect">
            <a:avLst/>
          </a:prstGeom>
        </p:spPr>
      </p:pic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3598660" y="2130921"/>
          <a:ext cx="2451100" cy="35991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47290"/>
              </a:tblGrid>
              <a:tr h="33401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00" spc="-25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02</a:t>
                      </a:r>
                      <a:endParaRPr sz="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3175">
                      <a:solidFill>
                        <a:srgbClr val="FFB860"/>
                      </a:solidFill>
                      <a:prstDash val="solid"/>
                    </a:lnL>
                    <a:lnR w="3175">
                      <a:solidFill>
                        <a:srgbClr val="FFB860"/>
                      </a:solidFill>
                      <a:prstDash val="solid"/>
                    </a:lnR>
                    <a:lnB w="3175">
                      <a:solidFill>
                        <a:srgbClr val="FFD4A0"/>
                      </a:solidFill>
                      <a:prstDash val="solid"/>
                    </a:lnB>
                    <a:solidFill>
                      <a:srgbClr val="FFB860"/>
                    </a:solidFill>
                  </a:tcPr>
                </a:tc>
              </a:tr>
              <a:tr h="1465580">
                <a:tc>
                  <a:txBody>
                    <a:bodyPr vert="horz" wrap="square"/>
                    <a:lstStyle/>
                    <a:p>
                      <a:pPr marL="1054100">
                        <a:lnSpc>
                          <a:spcPts val="5610"/>
                        </a:lnSpc>
                        <a:spcBef>
                          <a:spcPts val="490"/>
                        </a:spcBef>
                      </a:pPr>
                      <a:r>
                        <a:rPr sz="4800">
                          <a:solidFill>
                            <a:srgbClr val="FFB860"/>
                          </a:solidFill>
                          <a:latin typeface="宋体"/>
                          <a:cs typeface="宋体"/>
                        </a:rPr>
                        <a:t>p</a:t>
                      </a:r>
                      <a:endParaRPr sz="4800">
                        <a:latin typeface="宋体"/>
                        <a:cs typeface="宋体"/>
                      </a:endParaRPr>
                    </a:p>
                    <a:p>
                      <a:pPr marL="905510">
                        <a:lnSpc>
                          <a:spcPts val="4170"/>
                        </a:lnSpc>
                      </a:pPr>
                      <a:r>
                        <a:rPr sz="3600" spc="-45">
                          <a:solidFill>
                            <a:srgbClr val="595959"/>
                          </a:solidFill>
                          <a:latin typeface="宋体"/>
                          <a:cs typeface="宋体"/>
                        </a:rPr>
                        <a:t>[坡]</a:t>
                      </a:r>
                      <a:endParaRPr sz="3600">
                        <a:latin typeface="宋体"/>
                        <a:cs typeface="宋体"/>
                      </a:endParaRPr>
                    </a:p>
                  </a:txBody>
                  <a:tcPr marL="0" marR="0" marT="62230" marB="0">
                    <a:lnL w="3175">
                      <a:solidFill>
                        <a:srgbClr val="FFD4A0"/>
                      </a:solidFill>
                      <a:prstDash val="solid"/>
                    </a:lnL>
                    <a:lnR w="3175">
                      <a:solidFill>
                        <a:srgbClr val="FFD4A0"/>
                      </a:solidFill>
                      <a:prstDash val="solid"/>
                    </a:lnR>
                    <a:lnT w="3175">
                      <a:solidFill>
                        <a:srgbClr val="FFD4A0"/>
                      </a:solidFill>
                      <a:prstDash val="solid"/>
                    </a:lnT>
                    <a:lnB w="6350">
                      <a:solidFill>
                        <a:srgbClr val="FFB860"/>
                      </a:solidFill>
                      <a:prstDash val="solid"/>
                    </a:lnB>
                    <a:solidFill>
                      <a:srgbClr val="D3EAEA"/>
                    </a:solidFill>
                  </a:tcPr>
                </a:tc>
              </a:tr>
              <a:tr h="33401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FFB860"/>
                      </a:solidFill>
                      <a:prstDash val="solid"/>
                    </a:lnL>
                    <a:lnR w="3175">
                      <a:solidFill>
                        <a:srgbClr val="FFB860"/>
                      </a:solidFill>
                      <a:prstDash val="solid"/>
                    </a:lnR>
                    <a:lnT w="6350">
                      <a:solidFill>
                        <a:srgbClr val="FFB860"/>
                      </a:solidFill>
                      <a:prstDash val="solid"/>
                    </a:lnT>
                    <a:lnB w="3175">
                      <a:solidFill>
                        <a:srgbClr val="FFD4A0"/>
                      </a:solidFill>
                      <a:prstDash val="solid"/>
                    </a:lnB>
                    <a:solidFill>
                      <a:srgbClr val="FFB860"/>
                    </a:solidFill>
                  </a:tcPr>
                </a:tc>
              </a:tr>
              <a:tr h="146558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FFD4A0"/>
                      </a:solidFill>
                      <a:prstDash val="solid"/>
                    </a:lnL>
                    <a:lnR w="3175">
                      <a:solidFill>
                        <a:srgbClr val="FFD4A0"/>
                      </a:solidFill>
                      <a:prstDash val="solid"/>
                    </a:lnR>
                    <a:lnT w="3175">
                      <a:solidFill>
                        <a:srgbClr val="FFD4A0"/>
                      </a:solidFill>
                      <a:prstDash val="solid"/>
                    </a:lnT>
                    <a:lnB w="3175">
                      <a:solidFill>
                        <a:srgbClr val="FFD4A0"/>
                      </a:solidFill>
                      <a:prstDash val="solid"/>
                    </a:lnB>
                    <a:solidFill>
                      <a:srgbClr val="D3EAEA"/>
                    </a:solidFill>
                  </a:tcPr>
                </a:tc>
              </a:tr>
            </a:tbl>
          </a:graphicData>
        </a:graphic>
      </p:graphicFrame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4279900" y="4470400"/>
            <a:ext cx="1079718" cy="102312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4733953" y="3998520"/>
            <a:ext cx="179952" cy="179952"/>
          </a:xfrm>
          <a:prstGeom prst="rect">
            <a:avLst/>
          </a:prstGeom>
        </p:spPr>
      </p:pic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6141598" y="2130921"/>
          <a:ext cx="2451100" cy="35991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47290"/>
              </a:tblGrid>
              <a:tr h="33401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00" spc="-25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03</a:t>
                      </a:r>
                      <a:endParaRPr sz="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3175">
                      <a:solidFill>
                        <a:srgbClr val="FFB860"/>
                      </a:solidFill>
                      <a:prstDash val="solid"/>
                    </a:lnL>
                    <a:lnR w="3175">
                      <a:solidFill>
                        <a:srgbClr val="FFB860"/>
                      </a:solidFill>
                      <a:prstDash val="solid"/>
                    </a:lnR>
                    <a:lnB w="3175">
                      <a:solidFill>
                        <a:srgbClr val="FFD4A0"/>
                      </a:solidFill>
                      <a:prstDash val="solid"/>
                    </a:lnB>
                    <a:solidFill>
                      <a:srgbClr val="FFB860"/>
                    </a:solidFill>
                  </a:tcPr>
                </a:tc>
              </a:tr>
              <a:tr h="1465580">
                <a:tc>
                  <a:txBody>
                    <a:bodyPr vert="horz" wrap="square"/>
                    <a:lstStyle/>
                    <a:p>
                      <a:pPr marL="969644">
                        <a:lnSpc>
                          <a:spcPts val="5610"/>
                        </a:lnSpc>
                        <a:spcBef>
                          <a:spcPts val="490"/>
                        </a:spcBef>
                      </a:pPr>
                      <a:r>
                        <a:rPr sz="4800">
                          <a:solidFill>
                            <a:srgbClr val="FFB860"/>
                          </a:solidFill>
                          <a:latin typeface="宋体"/>
                          <a:cs typeface="宋体"/>
                        </a:rPr>
                        <a:t>m</a:t>
                      </a:r>
                      <a:endParaRPr sz="4800">
                        <a:latin typeface="宋体"/>
                        <a:cs typeface="宋体"/>
                      </a:endParaRPr>
                    </a:p>
                    <a:p>
                      <a:pPr marL="844550">
                        <a:lnSpc>
                          <a:spcPts val="4170"/>
                        </a:lnSpc>
                      </a:pPr>
                      <a:r>
                        <a:rPr sz="3600" spc="-45">
                          <a:solidFill>
                            <a:srgbClr val="595959"/>
                          </a:solidFill>
                          <a:latin typeface="宋体"/>
                          <a:cs typeface="宋体"/>
                        </a:rPr>
                        <a:t>[摸]</a:t>
                      </a:r>
                      <a:endParaRPr sz="3600">
                        <a:latin typeface="宋体"/>
                        <a:cs typeface="宋体"/>
                      </a:endParaRPr>
                    </a:p>
                  </a:txBody>
                  <a:tcPr marL="0" marR="0" marT="62230" marB="0">
                    <a:lnL w="3175">
                      <a:solidFill>
                        <a:srgbClr val="FFD4A0"/>
                      </a:solidFill>
                      <a:prstDash val="solid"/>
                    </a:lnL>
                    <a:lnR w="3175">
                      <a:solidFill>
                        <a:srgbClr val="FFD4A0"/>
                      </a:solidFill>
                      <a:prstDash val="solid"/>
                    </a:lnR>
                    <a:lnT w="3175">
                      <a:solidFill>
                        <a:srgbClr val="FFD4A0"/>
                      </a:solidFill>
                      <a:prstDash val="solid"/>
                    </a:lnT>
                    <a:lnB w="6350">
                      <a:solidFill>
                        <a:srgbClr val="FFB860"/>
                      </a:solidFill>
                      <a:prstDash val="solid"/>
                    </a:lnB>
                    <a:solidFill>
                      <a:srgbClr val="D3EAEA"/>
                    </a:solidFill>
                  </a:tcPr>
                </a:tc>
              </a:tr>
              <a:tr h="33401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FFB860"/>
                      </a:solidFill>
                      <a:prstDash val="solid"/>
                    </a:lnL>
                    <a:lnR w="3175">
                      <a:solidFill>
                        <a:srgbClr val="FFB860"/>
                      </a:solidFill>
                      <a:prstDash val="solid"/>
                    </a:lnR>
                    <a:lnT w="6350">
                      <a:solidFill>
                        <a:srgbClr val="FFB860"/>
                      </a:solidFill>
                      <a:prstDash val="solid"/>
                    </a:lnT>
                    <a:lnB w="3175">
                      <a:solidFill>
                        <a:srgbClr val="FFD4A0"/>
                      </a:solidFill>
                      <a:prstDash val="solid"/>
                    </a:lnB>
                    <a:solidFill>
                      <a:srgbClr val="FFB860"/>
                    </a:solidFill>
                  </a:tcPr>
                </a:tc>
              </a:tr>
              <a:tr h="146558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FFD4A0"/>
                      </a:solidFill>
                      <a:prstDash val="solid"/>
                    </a:lnL>
                    <a:lnR w="3175">
                      <a:solidFill>
                        <a:srgbClr val="FFD4A0"/>
                      </a:solidFill>
                      <a:prstDash val="solid"/>
                    </a:lnR>
                    <a:lnT w="3175">
                      <a:solidFill>
                        <a:srgbClr val="FFD4A0"/>
                      </a:solidFill>
                      <a:prstDash val="solid"/>
                    </a:lnT>
                    <a:lnB w="3175">
                      <a:solidFill>
                        <a:srgbClr val="FFD4A0"/>
                      </a:solidFill>
                      <a:prstDash val="solid"/>
                    </a:lnB>
                    <a:solidFill>
                      <a:srgbClr val="D3EAEA"/>
                    </a:solidFill>
                  </a:tcPr>
                </a:tc>
              </a:tr>
            </a:tbl>
          </a:graphicData>
        </a:graphic>
      </p:graphicFrame>
      <p:pic>
        <p:nvPicPr>
          <p:cNvPr id="9" name="object 9"/>
          <p:cNvPicPr/>
          <p:nvPr/>
        </p:nvPicPr>
        <p:blipFill>
          <a:blip r:embed="rId5"/>
          <a:stretch>
            <a:fillRect/>
          </a:stretch>
        </p:blipFill>
        <p:spPr>
          <a:xfrm>
            <a:off x="6870700" y="4483100"/>
            <a:ext cx="1202849" cy="1007737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7276890" y="3998520"/>
            <a:ext cx="179952" cy="179952"/>
          </a:xfrm>
          <a:prstGeom prst="rect">
            <a:avLst/>
          </a:prstGeom>
        </p:spPr>
      </p:pic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8684537" y="2130921"/>
          <a:ext cx="2451100" cy="35991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47290"/>
              </a:tblGrid>
              <a:tr h="33401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00" spc="-25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04</a:t>
                      </a:r>
                      <a:endParaRPr sz="1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3175">
                      <a:solidFill>
                        <a:srgbClr val="FFB860"/>
                      </a:solidFill>
                      <a:prstDash val="solid"/>
                    </a:lnL>
                    <a:lnR w="3175">
                      <a:solidFill>
                        <a:srgbClr val="FFB860"/>
                      </a:solidFill>
                      <a:prstDash val="solid"/>
                    </a:lnR>
                    <a:lnB w="3175">
                      <a:solidFill>
                        <a:srgbClr val="FFD4A0"/>
                      </a:solidFill>
                      <a:prstDash val="solid"/>
                    </a:lnB>
                    <a:solidFill>
                      <a:srgbClr val="FFB860"/>
                    </a:solidFill>
                  </a:tcPr>
                </a:tc>
              </a:tr>
              <a:tr h="1465580">
                <a:tc>
                  <a:txBody>
                    <a:bodyPr vert="horz" wrap="square"/>
                    <a:lstStyle/>
                    <a:p>
                      <a:pPr marL="30480" algn="ctr">
                        <a:lnSpc>
                          <a:spcPts val="5610"/>
                        </a:lnSpc>
                        <a:spcBef>
                          <a:spcPts val="490"/>
                        </a:spcBef>
                      </a:pPr>
                      <a:r>
                        <a:rPr sz="4800">
                          <a:solidFill>
                            <a:srgbClr val="FFB860"/>
                          </a:solidFill>
                          <a:latin typeface="宋体"/>
                          <a:cs typeface="宋体"/>
                        </a:rPr>
                        <a:t>f</a:t>
                      </a:r>
                      <a:endParaRPr sz="4800">
                        <a:latin typeface="宋体"/>
                        <a:cs typeface="宋体"/>
                      </a:endParaRPr>
                    </a:p>
                    <a:p>
                      <a:pPr marL="844550">
                        <a:lnSpc>
                          <a:spcPts val="4170"/>
                        </a:lnSpc>
                      </a:pPr>
                      <a:r>
                        <a:rPr sz="3600" spc="-45">
                          <a:solidFill>
                            <a:srgbClr val="595959"/>
                          </a:solidFill>
                          <a:latin typeface="宋体"/>
                          <a:cs typeface="宋体"/>
                        </a:rPr>
                        <a:t>[佛]</a:t>
                      </a:r>
                      <a:endParaRPr sz="3600">
                        <a:latin typeface="宋体"/>
                        <a:cs typeface="宋体"/>
                      </a:endParaRPr>
                    </a:p>
                  </a:txBody>
                  <a:tcPr marL="0" marR="0" marT="62230" marB="0">
                    <a:lnL w="3175">
                      <a:solidFill>
                        <a:srgbClr val="FFD4A0"/>
                      </a:solidFill>
                      <a:prstDash val="solid"/>
                    </a:lnL>
                    <a:lnR w="3175">
                      <a:solidFill>
                        <a:srgbClr val="FFD4A0"/>
                      </a:solidFill>
                      <a:prstDash val="solid"/>
                    </a:lnR>
                    <a:lnT w="3175">
                      <a:solidFill>
                        <a:srgbClr val="FFD4A0"/>
                      </a:solidFill>
                      <a:prstDash val="solid"/>
                    </a:lnT>
                    <a:lnB w="6350">
                      <a:solidFill>
                        <a:srgbClr val="FFB860"/>
                      </a:solidFill>
                      <a:prstDash val="solid"/>
                    </a:lnB>
                    <a:solidFill>
                      <a:srgbClr val="D3EAEA"/>
                    </a:solidFill>
                  </a:tcPr>
                </a:tc>
              </a:tr>
              <a:tr h="33401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FFB860"/>
                      </a:solidFill>
                      <a:prstDash val="solid"/>
                    </a:lnL>
                    <a:lnR w="3175">
                      <a:solidFill>
                        <a:srgbClr val="FFB860"/>
                      </a:solidFill>
                      <a:prstDash val="solid"/>
                    </a:lnR>
                    <a:lnT w="6350">
                      <a:solidFill>
                        <a:srgbClr val="FFB860"/>
                      </a:solidFill>
                      <a:prstDash val="solid"/>
                    </a:lnT>
                    <a:lnB w="3175">
                      <a:solidFill>
                        <a:srgbClr val="FFD4A0"/>
                      </a:solidFill>
                      <a:prstDash val="solid"/>
                    </a:lnB>
                    <a:solidFill>
                      <a:srgbClr val="FFB860"/>
                    </a:solidFill>
                  </a:tcPr>
                </a:tc>
              </a:tr>
              <a:tr h="146558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FFD4A0"/>
                      </a:solidFill>
                      <a:prstDash val="solid"/>
                    </a:lnL>
                    <a:lnR w="3175">
                      <a:solidFill>
                        <a:srgbClr val="FFD4A0"/>
                      </a:solidFill>
                      <a:prstDash val="solid"/>
                    </a:lnR>
                    <a:lnT w="3175">
                      <a:solidFill>
                        <a:srgbClr val="FFD4A0"/>
                      </a:solidFill>
                      <a:prstDash val="solid"/>
                    </a:lnT>
                    <a:lnB w="3175">
                      <a:solidFill>
                        <a:srgbClr val="FFD4A0"/>
                      </a:solidFill>
                      <a:prstDash val="solid"/>
                    </a:lnB>
                    <a:solidFill>
                      <a:srgbClr val="D3EAEA"/>
                    </a:solidFill>
                  </a:tcPr>
                </a:tc>
              </a:tr>
            </a:tbl>
          </a:graphicData>
        </a:graphic>
      </p:graphicFrame>
      <p:pic>
        <p:nvPicPr>
          <p:cNvPr id="12" name="object 12"/>
          <p:cNvPicPr/>
          <p:nvPr/>
        </p:nvPicPr>
        <p:blipFill>
          <a:blip r:embed="rId6"/>
          <a:stretch>
            <a:fillRect/>
          </a:stretch>
        </p:blipFill>
        <p:spPr>
          <a:xfrm>
            <a:off x="9512300" y="4495800"/>
            <a:ext cx="719812" cy="1105735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3"/>
          <a:stretch>
            <a:fillRect/>
          </a:stretch>
        </p:blipFill>
        <p:spPr>
          <a:xfrm>
            <a:off x="9819830" y="3998520"/>
            <a:ext cx="179952" cy="179953"/>
          </a:xfrm>
          <a:prstGeom prst="rect">
            <a:avLst/>
          </a:prstGeom>
        </p:spPr>
      </p:pic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70"/>
              <a:t>字 母 读 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53653" y="559340"/>
            <a:ext cx="9144000" cy="28555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995"/>
              </a:lnSpc>
            </a:pPr>
            <a:r>
              <a:rPr sz="6000" spc="-5">
                <a:solidFill>
                  <a:srgbClr val="FFFFFF"/>
                </a:solidFill>
                <a:latin typeface="宋体"/>
                <a:cs typeface="宋体"/>
              </a:rPr>
              <a:t>单击此处编辑母版标题样式</a:t>
            </a:r>
            <a:endParaRPr sz="6000">
              <a:latin typeface="宋体"/>
              <a:cs typeface="宋体"/>
            </a:endParaRPr>
          </a:p>
          <a:p>
            <a:pPr marL="915035" algn="ctr">
              <a:lnSpc>
                <a:spcPct val="100000"/>
              </a:lnSpc>
              <a:spcBef>
                <a:spcPts val="3190"/>
              </a:spcBef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单击此处编辑母版文本样式</a:t>
            </a:r>
            <a:endParaRPr sz="2400">
              <a:latin typeface="宋体"/>
              <a:cs typeface="宋体"/>
            </a:endParaRPr>
          </a:p>
          <a:p>
            <a:pPr marL="1459230" algn="ctr">
              <a:lnSpc>
                <a:spcPct val="100000"/>
              </a:lnSpc>
              <a:spcBef>
                <a:spcPts val="235"/>
              </a:spcBef>
            </a:pPr>
            <a:r>
              <a:rPr sz="2000" spc="-25">
                <a:solidFill>
                  <a:srgbClr val="FFFFFF"/>
                </a:solidFill>
                <a:latin typeface="宋体"/>
                <a:cs typeface="宋体"/>
              </a:rPr>
              <a:t>二级</a:t>
            </a:r>
            <a:endParaRPr sz="2000">
              <a:latin typeface="宋体"/>
              <a:cs typeface="宋体"/>
            </a:endParaRPr>
          </a:p>
          <a:p>
            <a:pPr marL="2004060" algn="ctr">
              <a:lnSpc>
                <a:spcPct val="100000"/>
              </a:lnSpc>
              <a:spcBef>
                <a:spcPts val="275"/>
              </a:spcBef>
            </a:pPr>
            <a:r>
              <a:rPr sz="1800" spc="-25">
                <a:solidFill>
                  <a:srgbClr val="FFFFFF"/>
                </a:solidFill>
                <a:latin typeface="宋体"/>
                <a:cs typeface="宋体"/>
              </a:rPr>
              <a:t>三级</a:t>
            </a:r>
            <a:endParaRPr sz="1800">
              <a:latin typeface="宋体"/>
              <a:cs typeface="宋体"/>
            </a:endParaRPr>
          </a:p>
          <a:p>
            <a:pPr marL="2548255" algn="ctr">
              <a:lnSpc>
                <a:spcPct val="100000"/>
              </a:lnSpc>
              <a:spcBef>
                <a:spcPts val="295"/>
              </a:spcBef>
            </a:pPr>
            <a:r>
              <a:rPr sz="1600" spc="-25">
                <a:solidFill>
                  <a:srgbClr val="FFFFFF"/>
                </a:solidFill>
                <a:latin typeface="宋体"/>
                <a:cs typeface="宋体"/>
              </a:rPr>
              <a:t>四级</a:t>
            </a:r>
            <a:endParaRPr sz="1600">
              <a:latin typeface="宋体"/>
              <a:cs typeface="宋体"/>
            </a:endParaRPr>
          </a:p>
          <a:p>
            <a:pPr marL="3092450" algn="ctr">
              <a:lnSpc>
                <a:spcPts val="1825"/>
              </a:lnSpc>
              <a:spcBef>
                <a:spcPts val="310"/>
              </a:spcBef>
            </a:pPr>
            <a:r>
              <a:rPr sz="1600" spc="-25">
                <a:solidFill>
                  <a:srgbClr val="FFFFFF"/>
                </a:solidFill>
                <a:latin typeface="宋体"/>
                <a:cs typeface="宋体"/>
              </a:rPr>
              <a:t>五级</a:t>
            </a:r>
            <a:endParaRPr sz="16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904239" y="6425019"/>
            <a:ext cx="6515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Constantia"/>
                <a:cs typeface="Constantia"/>
              </a:rPr>
              <a:t>2023/12/6</a:t>
            </a:r>
            <a:endParaRPr sz="1200">
              <a:latin typeface="Constantia"/>
              <a:cs typeface="Constanti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106784" y="6425019"/>
            <a:ext cx="1555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solidFill>
                  <a:srgbClr val="FFFFFF"/>
                </a:solidFill>
                <a:latin typeface="Constantia"/>
                <a:cs typeface="Constantia"/>
              </a:rPr>
              <a:t>10</a:t>
            </a:r>
            <a:endParaRPr sz="1200">
              <a:latin typeface="Constantia"/>
              <a:cs typeface="Constantia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39700" y="315093"/>
            <a:ext cx="11642725" cy="6152515"/>
            <a:chOff x="139700" y="315093"/>
            <a:chExt cx="11642725" cy="6152515"/>
          </a:xfrm>
        </p:grpSpPr>
        <p:sp>
          <p:nvSpPr>
            <p:cNvPr id="7" name="object 7"/>
            <p:cNvSpPr/>
            <p:nvPr/>
          </p:nvSpPr>
          <p:spPr>
            <a:xfrm>
              <a:off x="384175" y="482600"/>
              <a:ext cx="11398250" cy="5873750"/>
            </a:xfrm>
            <a:custGeom>
              <a:rect l="l" t="t" r="r" b="b"/>
              <a:pathLst>
                <a:path w="11398250" h="5873750">
                  <a:moveTo>
                    <a:pt x="11398250" y="5873750"/>
                  </a:moveTo>
                  <a:lnTo>
                    <a:pt x="0" y="5873750"/>
                  </a:lnTo>
                  <a:lnTo>
                    <a:pt x="0" y="0"/>
                  </a:lnTo>
                  <a:lnTo>
                    <a:pt x="11398250" y="0"/>
                  </a:lnTo>
                  <a:lnTo>
                    <a:pt x="11398250" y="58737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693353" y="3307636"/>
              <a:ext cx="298450" cy="267970"/>
            </a:xfrm>
            <a:custGeom>
              <a:rect l="l" t="t" r="r" b="b"/>
              <a:pathLst>
                <a:path w="298450" h="267970">
                  <a:moveTo>
                    <a:pt x="297961" y="133925"/>
                  </a:moveTo>
                  <a:lnTo>
                    <a:pt x="0" y="133925"/>
                  </a:lnTo>
                  <a:lnTo>
                    <a:pt x="7596" y="91593"/>
                  </a:lnTo>
                  <a:lnTo>
                    <a:pt x="28745" y="54830"/>
                  </a:lnTo>
                  <a:lnTo>
                    <a:pt x="60996" y="25839"/>
                  </a:lnTo>
                  <a:lnTo>
                    <a:pt x="101894" y="6827"/>
                  </a:lnTo>
                  <a:lnTo>
                    <a:pt x="148981" y="0"/>
                  </a:lnTo>
                  <a:lnTo>
                    <a:pt x="196071" y="6827"/>
                  </a:lnTo>
                  <a:lnTo>
                    <a:pt x="236967" y="25840"/>
                  </a:lnTo>
                  <a:lnTo>
                    <a:pt x="269217" y="54830"/>
                  </a:lnTo>
                  <a:lnTo>
                    <a:pt x="290366" y="91594"/>
                  </a:lnTo>
                  <a:lnTo>
                    <a:pt x="297961" y="133925"/>
                  </a:lnTo>
                  <a:close/>
                </a:path>
                <a:path w="298450" h="267970">
                  <a:moveTo>
                    <a:pt x="148980" y="267848"/>
                  </a:moveTo>
                  <a:lnTo>
                    <a:pt x="101891" y="261020"/>
                  </a:lnTo>
                  <a:lnTo>
                    <a:pt x="60994" y="242008"/>
                  </a:lnTo>
                  <a:lnTo>
                    <a:pt x="28744" y="213017"/>
                  </a:lnTo>
                  <a:lnTo>
                    <a:pt x="7595" y="176254"/>
                  </a:lnTo>
                  <a:lnTo>
                    <a:pt x="0" y="133923"/>
                  </a:lnTo>
                  <a:lnTo>
                    <a:pt x="297961" y="133925"/>
                  </a:lnTo>
                  <a:lnTo>
                    <a:pt x="290366" y="176254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8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93353" y="3307636"/>
              <a:ext cx="298450" cy="267970"/>
            </a:xfrm>
            <a:custGeom>
              <a:rect l="l" t="t" r="r" b="b"/>
              <a:pathLst>
                <a:path w="298450" h="267970">
                  <a:moveTo>
                    <a:pt x="0" y="133925"/>
                  </a:moveTo>
                  <a:lnTo>
                    <a:pt x="7595" y="91594"/>
                  </a:lnTo>
                  <a:lnTo>
                    <a:pt x="28745" y="54830"/>
                  </a:lnTo>
                  <a:lnTo>
                    <a:pt x="60995" y="25840"/>
                  </a:lnTo>
                  <a:lnTo>
                    <a:pt x="101891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6" y="25839"/>
                  </a:lnTo>
                  <a:lnTo>
                    <a:pt x="269216" y="54830"/>
                  </a:lnTo>
                  <a:lnTo>
                    <a:pt x="290366" y="91593"/>
                  </a:lnTo>
                  <a:lnTo>
                    <a:pt x="297961" y="133924"/>
                  </a:lnTo>
                  <a:lnTo>
                    <a:pt x="290366" y="176254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8"/>
                  </a:lnTo>
                  <a:lnTo>
                    <a:pt x="101891" y="261020"/>
                  </a:lnTo>
                  <a:lnTo>
                    <a:pt x="60994" y="242008"/>
                  </a:lnTo>
                  <a:lnTo>
                    <a:pt x="28744" y="213017"/>
                  </a:lnTo>
                  <a:lnTo>
                    <a:pt x="7595" y="176254"/>
                  </a:lnTo>
                  <a:lnTo>
                    <a:pt x="0" y="133923"/>
                  </a:lnTo>
                  <a:close/>
                </a:path>
              </a:pathLst>
            </a:custGeom>
            <a:ln w="25400">
              <a:solidFill>
                <a:srgbClr val="E7F5F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693353" y="867545"/>
              <a:ext cx="298450" cy="267970"/>
            </a:xfrm>
            <a:custGeom>
              <a:rect l="l" t="t" r="r" b="b"/>
              <a:pathLst>
                <a:path w="298450" h="267969">
                  <a:moveTo>
                    <a:pt x="297961" y="133924"/>
                  </a:moveTo>
                  <a:lnTo>
                    <a:pt x="0" y="133924"/>
                  </a:lnTo>
                  <a:lnTo>
                    <a:pt x="7595" y="91594"/>
                  </a:lnTo>
                  <a:lnTo>
                    <a:pt x="28745" y="54830"/>
                  </a:lnTo>
                  <a:lnTo>
                    <a:pt x="60995" y="25839"/>
                  </a:lnTo>
                  <a:lnTo>
                    <a:pt x="101892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7" y="25839"/>
                  </a:lnTo>
                  <a:lnTo>
                    <a:pt x="269217" y="54830"/>
                  </a:lnTo>
                  <a:lnTo>
                    <a:pt x="290366" y="91594"/>
                  </a:lnTo>
                  <a:lnTo>
                    <a:pt x="297961" y="133924"/>
                  </a:lnTo>
                  <a:close/>
                </a:path>
                <a:path w="298450" h="267969">
                  <a:moveTo>
                    <a:pt x="148980" y="267849"/>
                  </a:moveTo>
                  <a:lnTo>
                    <a:pt x="101891" y="261021"/>
                  </a:lnTo>
                  <a:lnTo>
                    <a:pt x="60994" y="242009"/>
                  </a:lnTo>
                  <a:lnTo>
                    <a:pt x="28744" y="213018"/>
                  </a:lnTo>
                  <a:lnTo>
                    <a:pt x="7595" y="176255"/>
                  </a:lnTo>
                  <a:lnTo>
                    <a:pt x="0" y="133924"/>
                  </a:lnTo>
                  <a:lnTo>
                    <a:pt x="297961" y="133924"/>
                  </a:lnTo>
                  <a:lnTo>
                    <a:pt x="290366" y="176255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9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693353" y="867545"/>
              <a:ext cx="298450" cy="267970"/>
            </a:xfrm>
            <a:custGeom>
              <a:rect l="l" t="t" r="r" b="b"/>
              <a:pathLst>
                <a:path w="298450" h="267969">
                  <a:moveTo>
                    <a:pt x="0" y="133924"/>
                  </a:moveTo>
                  <a:lnTo>
                    <a:pt x="7595" y="91594"/>
                  </a:lnTo>
                  <a:lnTo>
                    <a:pt x="28745" y="54830"/>
                  </a:lnTo>
                  <a:lnTo>
                    <a:pt x="60995" y="25839"/>
                  </a:lnTo>
                  <a:lnTo>
                    <a:pt x="101891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6" y="25839"/>
                  </a:lnTo>
                  <a:lnTo>
                    <a:pt x="269216" y="54830"/>
                  </a:lnTo>
                  <a:lnTo>
                    <a:pt x="290366" y="91594"/>
                  </a:lnTo>
                  <a:lnTo>
                    <a:pt x="297961" y="133924"/>
                  </a:lnTo>
                  <a:lnTo>
                    <a:pt x="290366" y="176255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9"/>
                  </a:lnTo>
                  <a:lnTo>
                    <a:pt x="101891" y="261021"/>
                  </a:lnTo>
                  <a:lnTo>
                    <a:pt x="60994" y="242009"/>
                  </a:lnTo>
                  <a:lnTo>
                    <a:pt x="28744" y="213018"/>
                  </a:lnTo>
                  <a:lnTo>
                    <a:pt x="7595" y="176255"/>
                  </a:lnTo>
                  <a:lnTo>
                    <a:pt x="0" y="133924"/>
                  </a:lnTo>
                  <a:close/>
                </a:path>
              </a:pathLst>
            </a:custGeom>
            <a:ln w="25399">
              <a:solidFill>
                <a:srgbClr val="E7F5F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93353" y="2065153"/>
              <a:ext cx="298450" cy="267970"/>
            </a:xfrm>
            <a:custGeom>
              <a:rect l="l" t="t" r="r" b="b"/>
              <a:pathLst>
                <a:path w="298450" h="267969">
                  <a:moveTo>
                    <a:pt x="297961" y="133924"/>
                  </a:moveTo>
                  <a:lnTo>
                    <a:pt x="0" y="133924"/>
                  </a:lnTo>
                  <a:lnTo>
                    <a:pt x="7595" y="91594"/>
                  </a:lnTo>
                  <a:lnTo>
                    <a:pt x="28745" y="54830"/>
                  </a:lnTo>
                  <a:lnTo>
                    <a:pt x="60995" y="25839"/>
                  </a:lnTo>
                  <a:lnTo>
                    <a:pt x="101893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7" y="25840"/>
                  </a:lnTo>
                  <a:lnTo>
                    <a:pt x="269217" y="54830"/>
                  </a:lnTo>
                  <a:lnTo>
                    <a:pt x="290366" y="91594"/>
                  </a:lnTo>
                  <a:lnTo>
                    <a:pt x="297961" y="133924"/>
                  </a:lnTo>
                  <a:close/>
                </a:path>
                <a:path w="298450" h="267969">
                  <a:moveTo>
                    <a:pt x="148980" y="267849"/>
                  </a:moveTo>
                  <a:lnTo>
                    <a:pt x="101891" y="261021"/>
                  </a:lnTo>
                  <a:lnTo>
                    <a:pt x="60994" y="242009"/>
                  </a:lnTo>
                  <a:lnTo>
                    <a:pt x="28744" y="213018"/>
                  </a:lnTo>
                  <a:lnTo>
                    <a:pt x="7595" y="176255"/>
                  </a:lnTo>
                  <a:lnTo>
                    <a:pt x="0" y="133924"/>
                  </a:lnTo>
                  <a:lnTo>
                    <a:pt x="297961" y="133924"/>
                  </a:lnTo>
                  <a:lnTo>
                    <a:pt x="290366" y="176255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9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693353" y="2065153"/>
              <a:ext cx="298450" cy="267970"/>
            </a:xfrm>
            <a:custGeom>
              <a:rect l="l" t="t" r="r" b="b"/>
              <a:pathLst>
                <a:path w="298450" h="267969">
                  <a:moveTo>
                    <a:pt x="0" y="133924"/>
                  </a:moveTo>
                  <a:lnTo>
                    <a:pt x="7595" y="91594"/>
                  </a:lnTo>
                  <a:lnTo>
                    <a:pt x="28745" y="54830"/>
                  </a:lnTo>
                  <a:lnTo>
                    <a:pt x="60995" y="25840"/>
                  </a:lnTo>
                  <a:lnTo>
                    <a:pt x="101891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6" y="25839"/>
                  </a:lnTo>
                  <a:lnTo>
                    <a:pt x="269216" y="54830"/>
                  </a:lnTo>
                  <a:lnTo>
                    <a:pt x="290366" y="91594"/>
                  </a:lnTo>
                  <a:lnTo>
                    <a:pt x="297961" y="133924"/>
                  </a:lnTo>
                  <a:lnTo>
                    <a:pt x="290366" y="176255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9"/>
                  </a:lnTo>
                  <a:lnTo>
                    <a:pt x="101891" y="261021"/>
                  </a:lnTo>
                  <a:lnTo>
                    <a:pt x="60994" y="242009"/>
                  </a:lnTo>
                  <a:lnTo>
                    <a:pt x="28744" y="213018"/>
                  </a:lnTo>
                  <a:lnTo>
                    <a:pt x="7595" y="176255"/>
                  </a:lnTo>
                  <a:lnTo>
                    <a:pt x="0" y="133924"/>
                  </a:lnTo>
                  <a:close/>
                </a:path>
              </a:pathLst>
            </a:custGeom>
            <a:ln w="25399">
              <a:solidFill>
                <a:srgbClr val="E7F5F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93353" y="4543809"/>
              <a:ext cx="298450" cy="267970"/>
            </a:xfrm>
            <a:custGeom>
              <a:rect l="l" t="t" r="r" b="b"/>
              <a:pathLst>
                <a:path w="298450" h="267970">
                  <a:moveTo>
                    <a:pt x="297961" y="133925"/>
                  </a:moveTo>
                  <a:lnTo>
                    <a:pt x="0" y="133925"/>
                  </a:lnTo>
                  <a:lnTo>
                    <a:pt x="7596" y="91593"/>
                  </a:lnTo>
                  <a:lnTo>
                    <a:pt x="28745" y="54830"/>
                  </a:lnTo>
                  <a:lnTo>
                    <a:pt x="60996" y="25839"/>
                  </a:lnTo>
                  <a:lnTo>
                    <a:pt x="101894" y="6827"/>
                  </a:lnTo>
                  <a:lnTo>
                    <a:pt x="148981" y="0"/>
                  </a:lnTo>
                  <a:lnTo>
                    <a:pt x="196071" y="6827"/>
                  </a:lnTo>
                  <a:lnTo>
                    <a:pt x="236967" y="25840"/>
                  </a:lnTo>
                  <a:lnTo>
                    <a:pt x="269217" y="54830"/>
                  </a:lnTo>
                  <a:lnTo>
                    <a:pt x="290366" y="91594"/>
                  </a:lnTo>
                  <a:lnTo>
                    <a:pt x="297961" y="133925"/>
                  </a:lnTo>
                  <a:close/>
                </a:path>
                <a:path w="298450" h="267970">
                  <a:moveTo>
                    <a:pt x="148980" y="267848"/>
                  </a:moveTo>
                  <a:lnTo>
                    <a:pt x="101891" y="261020"/>
                  </a:lnTo>
                  <a:lnTo>
                    <a:pt x="60994" y="242008"/>
                  </a:lnTo>
                  <a:lnTo>
                    <a:pt x="28744" y="213017"/>
                  </a:lnTo>
                  <a:lnTo>
                    <a:pt x="7595" y="176254"/>
                  </a:lnTo>
                  <a:lnTo>
                    <a:pt x="0" y="133923"/>
                  </a:lnTo>
                  <a:lnTo>
                    <a:pt x="297961" y="133925"/>
                  </a:lnTo>
                  <a:lnTo>
                    <a:pt x="290366" y="176254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8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693353" y="4543809"/>
              <a:ext cx="298450" cy="267970"/>
            </a:xfrm>
            <a:custGeom>
              <a:rect l="l" t="t" r="r" b="b"/>
              <a:pathLst>
                <a:path w="298450" h="267970">
                  <a:moveTo>
                    <a:pt x="0" y="133925"/>
                  </a:moveTo>
                  <a:lnTo>
                    <a:pt x="7595" y="91594"/>
                  </a:lnTo>
                  <a:lnTo>
                    <a:pt x="28745" y="54830"/>
                  </a:lnTo>
                  <a:lnTo>
                    <a:pt x="60995" y="25840"/>
                  </a:lnTo>
                  <a:lnTo>
                    <a:pt x="101891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6" y="25839"/>
                  </a:lnTo>
                  <a:lnTo>
                    <a:pt x="269216" y="54830"/>
                  </a:lnTo>
                  <a:lnTo>
                    <a:pt x="290366" y="91593"/>
                  </a:lnTo>
                  <a:lnTo>
                    <a:pt x="297961" y="133924"/>
                  </a:lnTo>
                  <a:lnTo>
                    <a:pt x="290366" y="176254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8"/>
                  </a:lnTo>
                  <a:lnTo>
                    <a:pt x="101891" y="261020"/>
                  </a:lnTo>
                  <a:lnTo>
                    <a:pt x="60994" y="242008"/>
                  </a:lnTo>
                  <a:lnTo>
                    <a:pt x="28744" y="213017"/>
                  </a:lnTo>
                  <a:lnTo>
                    <a:pt x="7595" y="176254"/>
                  </a:lnTo>
                  <a:lnTo>
                    <a:pt x="0" y="133923"/>
                  </a:lnTo>
                  <a:close/>
                </a:path>
              </a:pathLst>
            </a:custGeom>
            <a:ln w="25400">
              <a:solidFill>
                <a:srgbClr val="E7F5F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693353" y="5699347"/>
              <a:ext cx="298450" cy="267970"/>
            </a:xfrm>
            <a:custGeom>
              <a:rect l="l" t="t" r="r" b="b"/>
              <a:pathLst>
                <a:path w="298450" h="267970">
                  <a:moveTo>
                    <a:pt x="297961" y="133925"/>
                  </a:moveTo>
                  <a:lnTo>
                    <a:pt x="0" y="133925"/>
                  </a:lnTo>
                  <a:lnTo>
                    <a:pt x="7596" y="91593"/>
                  </a:lnTo>
                  <a:lnTo>
                    <a:pt x="28745" y="54830"/>
                  </a:lnTo>
                  <a:lnTo>
                    <a:pt x="60996" y="25839"/>
                  </a:lnTo>
                  <a:lnTo>
                    <a:pt x="101894" y="6827"/>
                  </a:lnTo>
                  <a:lnTo>
                    <a:pt x="148981" y="0"/>
                  </a:lnTo>
                  <a:lnTo>
                    <a:pt x="196071" y="6827"/>
                  </a:lnTo>
                  <a:lnTo>
                    <a:pt x="236967" y="25840"/>
                  </a:lnTo>
                  <a:lnTo>
                    <a:pt x="269217" y="54830"/>
                  </a:lnTo>
                  <a:lnTo>
                    <a:pt x="290366" y="91594"/>
                  </a:lnTo>
                  <a:lnTo>
                    <a:pt x="297961" y="133925"/>
                  </a:lnTo>
                  <a:close/>
                </a:path>
                <a:path w="298450" h="267970">
                  <a:moveTo>
                    <a:pt x="148980" y="267848"/>
                  </a:moveTo>
                  <a:lnTo>
                    <a:pt x="101891" y="261020"/>
                  </a:lnTo>
                  <a:lnTo>
                    <a:pt x="60994" y="242008"/>
                  </a:lnTo>
                  <a:lnTo>
                    <a:pt x="28744" y="213017"/>
                  </a:lnTo>
                  <a:lnTo>
                    <a:pt x="7595" y="176254"/>
                  </a:lnTo>
                  <a:lnTo>
                    <a:pt x="0" y="133923"/>
                  </a:lnTo>
                  <a:lnTo>
                    <a:pt x="297961" y="133925"/>
                  </a:lnTo>
                  <a:lnTo>
                    <a:pt x="290366" y="176254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8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693353" y="5699347"/>
              <a:ext cx="298450" cy="267970"/>
            </a:xfrm>
            <a:custGeom>
              <a:rect l="l" t="t" r="r" b="b"/>
              <a:pathLst>
                <a:path w="298450" h="267970">
                  <a:moveTo>
                    <a:pt x="0" y="133925"/>
                  </a:moveTo>
                  <a:lnTo>
                    <a:pt x="7595" y="91594"/>
                  </a:lnTo>
                  <a:lnTo>
                    <a:pt x="28745" y="54830"/>
                  </a:lnTo>
                  <a:lnTo>
                    <a:pt x="60995" y="25840"/>
                  </a:lnTo>
                  <a:lnTo>
                    <a:pt x="101891" y="6827"/>
                  </a:lnTo>
                  <a:lnTo>
                    <a:pt x="148981" y="0"/>
                  </a:lnTo>
                  <a:lnTo>
                    <a:pt x="196070" y="6827"/>
                  </a:lnTo>
                  <a:lnTo>
                    <a:pt x="236966" y="25839"/>
                  </a:lnTo>
                  <a:lnTo>
                    <a:pt x="269216" y="54830"/>
                  </a:lnTo>
                  <a:lnTo>
                    <a:pt x="290366" y="91593"/>
                  </a:lnTo>
                  <a:lnTo>
                    <a:pt x="297961" y="133924"/>
                  </a:lnTo>
                  <a:lnTo>
                    <a:pt x="290366" y="176254"/>
                  </a:lnTo>
                  <a:lnTo>
                    <a:pt x="269216" y="213018"/>
                  </a:lnTo>
                  <a:lnTo>
                    <a:pt x="236966" y="242009"/>
                  </a:lnTo>
                  <a:lnTo>
                    <a:pt x="196070" y="261021"/>
                  </a:lnTo>
                  <a:lnTo>
                    <a:pt x="148980" y="267848"/>
                  </a:lnTo>
                  <a:lnTo>
                    <a:pt x="101891" y="261020"/>
                  </a:lnTo>
                  <a:lnTo>
                    <a:pt x="60994" y="242008"/>
                  </a:lnTo>
                  <a:lnTo>
                    <a:pt x="28744" y="213017"/>
                  </a:lnTo>
                  <a:lnTo>
                    <a:pt x="7595" y="176254"/>
                  </a:lnTo>
                  <a:lnTo>
                    <a:pt x="0" y="133923"/>
                  </a:lnTo>
                  <a:close/>
                </a:path>
              </a:pathLst>
            </a:custGeom>
            <a:ln w="25400">
              <a:solidFill>
                <a:srgbClr val="E7F5F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139700" y="927099"/>
              <a:ext cx="755650" cy="4981575"/>
            </a:xfrm>
            <a:custGeom>
              <a:rect l="l" t="t" r="r" b="b"/>
              <a:pathLst>
                <a:path w="755650" h="4981575">
                  <a:moveTo>
                    <a:pt x="755637" y="4906175"/>
                  </a:moveTo>
                  <a:lnTo>
                    <a:pt x="749719" y="4876825"/>
                  </a:lnTo>
                  <a:lnTo>
                    <a:pt x="733552" y="4852860"/>
                  </a:lnTo>
                  <a:lnTo>
                    <a:pt x="709587" y="4836693"/>
                  </a:lnTo>
                  <a:lnTo>
                    <a:pt x="680237" y="4830775"/>
                  </a:lnTo>
                  <a:lnTo>
                    <a:pt x="75399" y="4830775"/>
                  </a:lnTo>
                  <a:lnTo>
                    <a:pt x="46050" y="4836693"/>
                  </a:lnTo>
                  <a:lnTo>
                    <a:pt x="22085" y="4852860"/>
                  </a:lnTo>
                  <a:lnTo>
                    <a:pt x="5918" y="4876825"/>
                  </a:lnTo>
                  <a:lnTo>
                    <a:pt x="0" y="4906175"/>
                  </a:lnTo>
                  <a:lnTo>
                    <a:pt x="5918" y="4935525"/>
                  </a:lnTo>
                  <a:lnTo>
                    <a:pt x="22085" y="4959489"/>
                  </a:lnTo>
                  <a:lnTo>
                    <a:pt x="46050" y="4975657"/>
                  </a:lnTo>
                  <a:lnTo>
                    <a:pt x="75399" y="4981575"/>
                  </a:lnTo>
                  <a:lnTo>
                    <a:pt x="680237" y="4981575"/>
                  </a:lnTo>
                  <a:lnTo>
                    <a:pt x="709587" y="4975657"/>
                  </a:lnTo>
                  <a:lnTo>
                    <a:pt x="733552" y="4959489"/>
                  </a:lnTo>
                  <a:lnTo>
                    <a:pt x="749719" y="4935525"/>
                  </a:lnTo>
                  <a:lnTo>
                    <a:pt x="755637" y="4906175"/>
                  </a:lnTo>
                  <a:close/>
                </a:path>
                <a:path w="755650" h="4981575">
                  <a:moveTo>
                    <a:pt x="755637" y="3734600"/>
                  </a:moveTo>
                  <a:lnTo>
                    <a:pt x="749719" y="3705250"/>
                  </a:lnTo>
                  <a:lnTo>
                    <a:pt x="733552" y="3681285"/>
                  </a:lnTo>
                  <a:lnTo>
                    <a:pt x="709587" y="3665118"/>
                  </a:lnTo>
                  <a:lnTo>
                    <a:pt x="680237" y="3659200"/>
                  </a:lnTo>
                  <a:lnTo>
                    <a:pt x="75399" y="3659200"/>
                  </a:lnTo>
                  <a:lnTo>
                    <a:pt x="46050" y="3665118"/>
                  </a:lnTo>
                  <a:lnTo>
                    <a:pt x="22085" y="3681285"/>
                  </a:lnTo>
                  <a:lnTo>
                    <a:pt x="5918" y="3705250"/>
                  </a:lnTo>
                  <a:lnTo>
                    <a:pt x="0" y="3734600"/>
                  </a:lnTo>
                  <a:lnTo>
                    <a:pt x="5918" y="3763949"/>
                  </a:lnTo>
                  <a:lnTo>
                    <a:pt x="22085" y="3787914"/>
                  </a:lnTo>
                  <a:lnTo>
                    <a:pt x="46050" y="3804081"/>
                  </a:lnTo>
                  <a:lnTo>
                    <a:pt x="75399" y="3810000"/>
                  </a:lnTo>
                  <a:lnTo>
                    <a:pt x="680237" y="3810000"/>
                  </a:lnTo>
                  <a:lnTo>
                    <a:pt x="709587" y="3804081"/>
                  </a:lnTo>
                  <a:lnTo>
                    <a:pt x="733552" y="3787914"/>
                  </a:lnTo>
                  <a:lnTo>
                    <a:pt x="749719" y="3763949"/>
                  </a:lnTo>
                  <a:lnTo>
                    <a:pt x="755637" y="3734600"/>
                  </a:lnTo>
                  <a:close/>
                </a:path>
                <a:path w="755650" h="4981575">
                  <a:moveTo>
                    <a:pt x="755637" y="2514600"/>
                  </a:moveTo>
                  <a:lnTo>
                    <a:pt x="749655" y="2484945"/>
                  </a:lnTo>
                  <a:lnTo>
                    <a:pt x="733323" y="2460726"/>
                  </a:lnTo>
                  <a:lnTo>
                    <a:pt x="709104" y="2444394"/>
                  </a:lnTo>
                  <a:lnTo>
                    <a:pt x="679437" y="2438400"/>
                  </a:lnTo>
                  <a:lnTo>
                    <a:pt x="76187" y="2438400"/>
                  </a:lnTo>
                  <a:lnTo>
                    <a:pt x="46532" y="2444394"/>
                  </a:lnTo>
                  <a:lnTo>
                    <a:pt x="22313" y="2460726"/>
                  </a:lnTo>
                  <a:lnTo>
                    <a:pt x="5981" y="2484945"/>
                  </a:lnTo>
                  <a:lnTo>
                    <a:pt x="0" y="2514600"/>
                  </a:lnTo>
                  <a:lnTo>
                    <a:pt x="5981" y="2544267"/>
                  </a:lnTo>
                  <a:lnTo>
                    <a:pt x="22313" y="2568486"/>
                  </a:lnTo>
                  <a:lnTo>
                    <a:pt x="46532" y="2584818"/>
                  </a:lnTo>
                  <a:lnTo>
                    <a:pt x="76200" y="2590800"/>
                  </a:lnTo>
                  <a:lnTo>
                    <a:pt x="679450" y="2590800"/>
                  </a:lnTo>
                  <a:lnTo>
                    <a:pt x="709104" y="2584818"/>
                  </a:lnTo>
                  <a:lnTo>
                    <a:pt x="733323" y="2568486"/>
                  </a:lnTo>
                  <a:lnTo>
                    <a:pt x="749655" y="2544267"/>
                  </a:lnTo>
                  <a:lnTo>
                    <a:pt x="755637" y="2514600"/>
                  </a:lnTo>
                  <a:close/>
                </a:path>
                <a:path w="755650" h="4981575">
                  <a:moveTo>
                    <a:pt x="755637" y="1272387"/>
                  </a:moveTo>
                  <a:lnTo>
                    <a:pt x="749719" y="1243037"/>
                  </a:lnTo>
                  <a:lnTo>
                    <a:pt x="733552" y="1219073"/>
                  </a:lnTo>
                  <a:lnTo>
                    <a:pt x="709587" y="1202905"/>
                  </a:lnTo>
                  <a:lnTo>
                    <a:pt x="680237" y="1196975"/>
                  </a:lnTo>
                  <a:lnTo>
                    <a:pt x="75399" y="1196975"/>
                  </a:lnTo>
                  <a:lnTo>
                    <a:pt x="46050" y="1202905"/>
                  </a:lnTo>
                  <a:lnTo>
                    <a:pt x="22085" y="1219073"/>
                  </a:lnTo>
                  <a:lnTo>
                    <a:pt x="5918" y="1243037"/>
                  </a:lnTo>
                  <a:lnTo>
                    <a:pt x="0" y="1272387"/>
                  </a:lnTo>
                  <a:lnTo>
                    <a:pt x="5918" y="1301737"/>
                  </a:lnTo>
                  <a:lnTo>
                    <a:pt x="22085" y="1325702"/>
                  </a:lnTo>
                  <a:lnTo>
                    <a:pt x="46050" y="1341869"/>
                  </a:lnTo>
                  <a:lnTo>
                    <a:pt x="75399" y="1347800"/>
                  </a:lnTo>
                  <a:lnTo>
                    <a:pt x="680237" y="1347800"/>
                  </a:lnTo>
                  <a:lnTo>
                    <a:pt x="709587" y="1341869"/>
                  </a:lnTo>
                  <a:lnTo>
                    <a:pt x="733552" y="1325702"/>
                  </a:lnTo>
                  <a:lnTo>
                    <a:pt x="749719" y="1301737"/>
                  </a:lnTo>
                  <a:lnTo>
                    <a:pt x="755637" y="1272387"/>
                  </a:lnTo>
                  <a:close/>
                </a:path>
                <a:path w="755650" h="4981575">
                  <a:moveTo>
                    <a:pt x="755637" y="75412"/>
                  </a:moveTo>
                  <a:lnTo>
                    <a:pt x="749719" y="46062"/>
                  </a:lnTo>
                  <a:lnTo>
                    <a:pt x="733552" y="22098"/>
                  </a:lnTo>
                  <a:lnTo>
                    <a:pt x="709587" y="5930"/>
                  </a:lnTo>
                  <a:lnTo>
                    <a:pt x="680237" y="0"/>
                  </a:lnTo>
                  <a:lnTo>
                    <a:pt x="75399" y="0"/>
                  </a:lnTo>
                  <a:lnTo>
                    <a:pt x="46050" y="5930"/>
                  </a:lnTo>
                  <a:lnTo>
                    <a:pt x="22085" y="22098"/>
                  </a:lnTo>
                  <a:lnTo>
                    <a:pt x="5918" y="46062"/>
                  </a:lnTo>
                  <a:lnTo>
                    <a:pt x="0" y="75412"/>
                  </a:lnTo>
                  <a:lnTo>
                    <a:pt x="5918" y="104762"/>
                  </a:lnTo>
                  <a:lnTo>
                    <a:pt x="22085" y="128727"/>
                  </a:lnTo>
                  <a:lnTo>
                    <a:pt x="46050" y="144894"/>
                  </a:lnTo>
                  <a:lnTo>
                    <a:pt x="75399" y="150825"/>
                  </a:lnTo>
                  <a:lnTo>
                    <a:pt x="680237" y="150825"/>
                  </a:lnTo>
                  <a:lnTo>
                    <a:pt x="709587" y="144894"/>
                  </a:lnTo>
                  <a:lnTo>
                    <a:pt x="733552" y="128727"/>
                  </a:lnTo>
                  <a:lnTo>
                    <a:pt x="749719" y="104762"/>
                  </a:lnTo>
                  <a:lnTo>
                    <a:pt x="755637" y="75412"/>
                  </a:lnTo>
                  <a:close/>
                </a:path>
              </a:pathLst>
            </a:custGeom>
            <a:solidFill>
              <a:srgbClr val="AEDAD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102210" y="315093"/>
              <a:ext cx="4021653" cy="2437348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1616075" y="5441950"/>
              <a:ext cx="5302250" cy="1025525"/>
            </a:xfrm>
            <a:custGeom>
              <a:rect l="l" t="t" r="r" b="b"/>
              <a:pathLst>
                <a:path w="5302250" h="1025525">
                  <a:moveTo>
                    <a:pt x="1369618" y="884809"/>
                  </a:moveTo>
                  <a:lnTo>
                    <a:pt x="1366735" y="872223"/>
                  </a:lnTo>
                  <a:lnTo>
                    <a:pt x="1358861" y="861936"/>
                  </a:lnTo>
                  <a:lnTo>
                    <a:pt x="1347177" y="855002"/>
                  </a:lnTo>
                  <a:lnTo>
                    <a:pt x="1332890" y="852449"/>
                  </a:lnTo>
                  <a:lnTo>
                    <a:pt x="1185392" y="852449"/>
                  </a:lnTo>
                  <a:lnTo>
                    <a:pt x="1185392" y="382993"/>
                  </a:lnTo>
                  <a:lnTo>
                    <a:pt x="1182522" y="370395"/>
                  </a:lnTo>
                  <a:lnTo>
                    <a:pt x="1174699" y="360121"/>
                  </a:lnTo>
                  <a:lnTo>
                    <a:pt x="1163193" y="353174"/>
                  </a:lnTo>
                  <a:lnTo>
                    <a:pt x="1149210" y="350634"/>
                  </a:lnTo>
                  <a:lnTo>
                    <a:pt x="1040650" y="350634"/>
                  </a:lnTo>
                  <a:lnTo>
                    <a:pt x="1026350" y="353174"/>
                  </a:lnTo>
                  <a:lnTo>
                    <a:pt x="1014666" y="360121"/>
                  </a:lnTo>
                  <a:lnTo>
                    <a:pt x="1006792" y="370395"/>
                  </a:lnTo>
                  <a:lnTo>
                    <a:pt x="1003909" y="382993"/>
                  </a:lnTo>
                  <a:lnTo>
                    <a:pt x="1003909" y="852449"/>
                  </a:lnTo>
                  <a:lnTo>
                    <a:pt x="973759" y="852449"/>
                  </a:lnTo>
                  <a:lnTo>
                    <a:pt x="973759" y="303301"/>
                  </a:lnTo>
                  <a:lnTo>
                    <a:pt x="970864" y="290982"/>
                  </a:lnTo>
                  <a:lnTo>
                    <a:pt x="962990" y="280847"/>
                  </a:lnTo>
                  <a:lnTo>
                    <a:pt x="951318" y="273964"/>
                  </a:lnTo>
                  <a:lnTo>
                    <a:pt x="937018" y="271424"/>
                  </a:lnTo>
                  <a:lnTo>
                    <a:pt x="828459" y="271424"/>
                  </a:lnTo>
                  <a:lnTo>
                    <a:pt x="814476" y="273964"/>
                  </a:lnTo>
                  <a:lnTo>
                    <a:pt x="802957" y="280847"/>
                  </a:lnTo>
                  <a:lnTo>
                    <a:pt x="795147" y="290982"/>
                  </a:lnTo>
                  <a:lnTo>
                    <a:pt x="792276" y="303301"/>
                  </a:lnTo>
                  <a:lnTo>
                    <a:pt x="792276" y="852449"/>
                  </a:lnTo>
                  <a:lnTo>
                    <a:pt x="739089" y="852449"/>
                  </a:lnTo>
                  <a:lnTo>
                    <a:pt x="740181" y="848106"/>
                  </a:lnTo>
                  <a:lnTo>
                    <a:pt x="740727" y="843280"/>
                  </a:lnTo>
                  <a:lnTo>
                    <a:pt x="739635" y="838936"/>
                  </a:lnTo>
                  <a:lnTo>
                    <a:pt x="653491" y="423570"/>
                  </a:lnTo>
                  <a:lnTo>
                    <a:pt x="592302" y="128460"/>
                  </a:lnTo>
                  <a:lnTo>
                    <a:pt x="563537" y="99618"/>
                  </a:lnTo>
                  <a:lnTo>
                    <a:pt x="548830" y="99491"/>
                  </a:lnTo>
                  <a:lnTo>
                    <a:pt x="483590" y="109931"/>
                  </a:lnTo>
                  <a:lnTo>
                    <a:pt x="483590" y="852449"/>
                  </a:lnTo>
                  <a:lnTo>
                    <a:pt x="394766" y="852449"/>
                  </a:lnTo>
                  <a:lnTo>
                    <a:pt x="394766" y="423570"/>
                  </a:lnTo>
                  <a:lnTo>
                    <a:pt x="483590" y="852449"/>
                  </a:lnTo>
                  <a:lnTo>
                    <a:pt x="483590" y="109931"/>
                  </a:lnTo>
                  <a:lnTo>
                    <a:pt x="370636" y="127977"/>
                  </a:lnTo>
                  <a:lnTo>
                    <a:pt x="370090" y="127977"/>
                  </a:lnTo>
                  <a:lnTo>
                    <a:pt x="369544" y="128460"/>
                  </a:lnTo>
                  <a:lnTo>
                    <a:pt x="368998" y="128460"/>
                  </a:lnTo>
                  <a:lnTo>
                    <a:pt x="365696" y="127495"/>
                  </a:lnTo>
                  <a:lnTo>
                    <a:pt x="361861" y="127012"/>
                  </a:lnTo>
                  <a:lnTo>
                    <a:pt x="176542" y="127012"/>
                  </a:lnTo>
                  <a:lnTo>
                    <a:pt x="162560" y="129552"/>
                  </a:lnTo>
                  <a:lnTo>
                    <a:pt x="151041" y="136436"/>
                  </a:lnTo>
                  <a:lnTo>
                    <a:pt x="143230" y="146583"/>
                  </a:lnTo>
                  <a:lnTo>
                    <a:pt x="140360" y="158889"/>
                  </a:lnTo>
                  <a:lnTo>
                    <a:pt x="140360" y="852449"/>
                  </a:lnTo>
                  <a:lnTo>
                    <a:pt x="72910" y="852449"/>
                  </a:lnTo>
                  <a:lnTo>
                    <a:pt x="72910" y="119773"/>
                  </a:lnTo>
                  <a:lnTo>
                    <a:pt x="36728" y="87896"/>
                  </a:lnTo>
                  <a:lnTo>
                    <a:pt x="22428" y="90360"/>
                  </a:lnTo>
                  <a:lnTo>
                    <a:pt x="10756" y="97129"/>
                  </a:lnTo>
                  <a:lnTo>
                    <a:pt x="2882" y="107251"/>
                  </a:lnTo>
                  <a:lnTo>
                    <a:pt x="0" y="119773"/>
                  </a:lnTo>
                  <a:lnTo>
                    <a:pt x="0" y="884809"/>
                  </a:lnTo>
                  <a:lnTo>
                    <a:pt x="2882" y="897128"/>
                  </a:lnTo>
                  <a:lnTo>
                    <a:pt x="10756" y="907275"/>
                  </a:lnTo>
                  <a:lnTo>
                    <a:pt x="22428" y="914158"/>
                  </a:lnTo>
                  <a:lnTo>
                    <a:pt x="36728" y="916686"/>
                  </a:lnTo>
                  <a:lnTo>
                    <a:pt x="1332890" y="916686"/>
                  </a:lnTo>
                  <a:lnTo>
                    <a:pt x="1347177" y="914158"/>
                  </a:lnTo>
                  <a:lnTo>
                    <a:pt x="1358861" y="907275"/>
                  </a:lnTo>
                  <a:lnTo>
                    <a:pt x="1366735" y="897128"/>
                  </a:lnTo>
                  <a:lnTo>
                    <a:pt x="1369618" y="884809"/>
                  </a:lnTo>
                  <a:close/>
                </a:path>
                <a:path w="5302250" h="1025525">
                  <a:moveTo>
                    <a:pt x="1777479" y="470065"/>
                  </a:moveTo>
                  <a:lnTo>
                    <a:pt x="1769160" y="462445"/>
                  </a:lnTo>
                  <a:lnTo>
                    <a:pt x="1748663" y="462445"/>
                  </a:lnTo>
                  <a:lnTo>
                    <a:pt x="1740357" y="470065"/>
                  </a:lnTo>
                  <a:lnTo>
                    <a:pt x="1740357" y="487845"/>
                  </a:lnTo>
                  <a:lnTo>
                    <a:pt x="1748663" y="495465"/>
                  </a:lnTo>
                  <a:lnTo>
                    <a:pt x="1769160" y="495465"/>
                  </a:lnTo>
                  <a:lnTo>
                    <a:pt x="1777479" y="487845"/>
                  </a:lnTo>
                  <a:lnTo>
                    <a:pt x="1777479" y="470065"/>
                  </a:lnTo>
                  <a:close/>
                </a:path>
                <a:path w="5302250" h="1025525">
                  <a:moveTo>
                    <a:pt x="2360168" y="449745"/>
                  </a:moveTo>
                  <a:lnTo>
                    <a:pt x="2353322" y="405295"/>
                  </a:lnTo>
                  <a:lnTo>
                    <a:pt x="2334031" y="364655"/>
                  </a:lnTo>
                  <a:lnTo>
                    <a:pt x="2322969" y="351980"/>
                  </a:lnTo>
                  <a:lnTo>
                    <a:pt x="2322969" y="449745"/>
                  </a:lnTo>
                  <a:lnTo>
                    <a:pt x="2315108" y="492925"/>
                  </a:lnTo>
                  <a:lnTo>
                    <a:pt x="2293226" y="529755"/>
                  </a:lnTo>
                  <a:lnTo>
                    <a:pt x="2259876" y="558965"/>
                  </a:lnTo>
                  <a:lnTo>
                    <a:pt x="2217623" y="579285"/>
                  </a:lnTo>
                  <a:lnTo>
                    <a:pt x="2169033" y="585635"/>
                  </a:lnTo>
                  <a:lnTo>
                    <a:pt x="1422438" y="585635"/>
                  </a:lnTo>
                  <a:lnTo>
                    <a:pt x="1416837" y="580555"/>
                  </a:lnTo>
                  <a:lnTo>
                    <a:pt x="1416837" y="569125"/>
                  </a:lnTo>
                  <a:lnTo>
                    <a:pt x="1422438" y="564045"/>
                  </a:lnTo>
                  <a:lnTo>
                    <a:pt x="2163280" y="564045"/>
                  </a:lnTo>
                  <a:lnTo>
                    <a:pt x="2197912" y="560235"/>
                  </a:lnTo>
                  <a:lnTo>
                    <a:pt x="2256358" y="528485"/>
                  </a:lnTo>
                  <a:lnTo>
                    <a:pt x="2288730" y="477685"/>
                  </a:lnTo>
                  <a:lnTo>
                    <a:pt x="2292629" y="449745"/>
                  </a:lnTo>
                  <a:lnTo>
                    <a:pt x="2288730" y="421805"/>
                  </a:lnTo>
                  <a:lnTo>
                    <a:pt x="2277021" y="395135"/>
                  </a:lnTo>
                  <a:lnTo>
                    <a:pt x="2256358" y="371005"/>
                  </a:lnTo>
                  <a:lnTo>
                    <a:pt x="2255507" y="370408"/>
                  </a:lnTo>
                  <a:lnTo>
                    <a:pt x="2255507" y="449745"/>
                  </a:lnTo>
                  <a:lnTo>
                    <a:pt x="2252738" y="470065"/>
                  </a:lnTo>
                  <a:lnTo>
                    <a:pt x="2229662" y="506895"/>
                  </a:lnTo>
                  <a:lnTo>
                    <a:pt x="2187981" y="528485"/>
                  </a:lnTo>
                  <a:lnTo>
                    <a:pt x="2163280" y="531025"/>
                  </a:lnTo>
                  <a:lnTo>
                    <a:pt x="1494243" y="531025"/>
                  </a:lnTo>
                  <a:lnTo>
                    <a:pt x="1497368" y="522135"/>
                  </a:lnTo>
                  <a:lnTo>
                    <a:pt x="1500098" y="513245"/>
                  </a:lnTo>
                  <a:lnTo>
                    <a:pt x="1502448" y="504355"/>
                  </a:lnTo>
                  <a:lnTo>
                    <a:pt x="1504442" y="495465"/>
                  </a:lnTo>
                  <a:lnTo>
                    <a:pt x="1704911" y="495465"/>
                  </a:lnTo>
                  <a:lnTo>
                    <a:pt x="1713230" y="487845"/>
                  </a:lnTo>
                  <a:lnTo>
                    <a:pt x="1713230" y="468795"/>
                  </a:lnTo>
                  <a:lnTo>
                    <a:pt x="1704911" y="462445"/>
                  </a:lnTo>
                  <a:lnTo>
                    <a:pt x="1508455" y="462445"/>
                  </a:lnTo>
                  <a:lnTo>
                    <a:pt x="1508887" y="453555"/>
                  </a:lnTo>
                  <a:lnTo>
                    <a:pt x="1508887" y="445935"/>
                  </a:lnTo>
                  <a:lnTo>
                    <a:pt x="1508455" y="437045"/>
                  </a:lnTo>
                  <a:lnTo>
                    <a:pt x="1610563" y="437045"/>
                  </a:lnTo>
                  <a:lnTo>
                    <a:pt x="1618894" y="430695"/>
                  </a:lnTo>
                  <a:lnTo>
                    <a:pt x="1618894" y="411645"/>
                  </a:lnTo>
                  <a:lnTo>
                    <a:pt x="1610563" y="405295"/>
                  </a:lnTo>
                  <a:lnTo>
                    <a:pt x="1504442" y="405295"/>
                  </a:lnTo>
                  <a:lnTo>
                    <a:pt x="1502448" y="396405"/>
                  </a:lnTo>
                  <a:lnTo>
                    <a:pt x="1500098" y="386245"/>
                  </a:lnTo>
                  <a:lnTo>
                    <a:pt x="1497368" y="377355"/>
                  </a:lnTo>
                  <a:lnTo>
                    <a:pt x="1494243" y="368465"/>
                  </a:lnTo>
                  <a:lnTo>
                    <a:pt x="2163280" y="368465"/>
                  </a:lnTo>
                  <a:lnTo>
                    <a:pt x="2210473" y="379895"/>
                  </a:lnTo>
                  <a:lnTo>
                    <a:pt x="2244420" y="411645"/>
                  </a:lnTo>
                  <a:lnTo>
                    <a:pt x="2255507" y="449745"/>
                  </a:lnTo>
                  <a:lnTo>
                    <a:pt x="2255507" y="370408"/>
                  </a:lnTo>
                  <a:lnTo>
                    <a:pt x="2229472" y="351955"/>
                  </a:lnTo>
                  <a:lnTo>
                    <a:pt x="2197912" y="340525"/>
                  </a:lnTo>
                  <a:lnTo>
                    <a:pt x="2163280" y="335445"/>
                  </a:lnTo>
                  <a:lnTo>
                    <a:pt x="1422438" y="335445"/>
                  </a:lnTo>
                  <a:lnTo>
                    <a:pt x="1416837" y="330365"/>
                  </a:lnTo>
                  <a:lnTo>
                    <a:pt x="1416837" y="318935"/>
                  </a:lnTo>
                  <a:lnTo>
                    <a:pt x="1422438" y="313855"/>
                  </a:lnTo>
                  <a:lnTo>
                    <a:pt x="2169033" y="313855"/>
                  </a:lnTo>
                  <a:lnTo>
                    <a:pt x="2217623" y="321475"/>
                  </a:lnTo>
                  <a:lnTo>
                    <a:pt x="2259876" y="340525"/>
                  </a:lnTo>
                  <a:lnTo>
                    <a:pt x="2293226" y="369735"/>
                  </a:lnTo>
                  <a:lnTo>
                    <a:pt x="2315108" y="406565"/>
                  </a:lnTo>
                  <a:lnTo>
                    <a:pt x="2322969" y="449745"/>
                  </a:lnTo>
                  <a:lnTo>
                    <a:pt x="2322969" y="351980"/>
                  </a:lnTo>
                  <a:lnTo>
                    <a:pt x="2278977" y="313855"/>
                  </a:lnTo>
                  <a:lnTo>
                    <a:pt x="2219782" y="287185"/>
                  </a:lnTo>
                  <a:lnTo>
                    <a:pt x="2169033" y="282105"/>
                  </a:lnTo>
                  <a:lnTo>
                    <a:pt x="1429194" y="282105"/>
                  </a:lnTo>
                  <a:lnTo>
                    <a:pt x="1410017" y="284645"/>
                  </a:lnTo>
                  <a:lnTo>
                    <a:pt x="1394320" y="294805"/>
                  </a:lnTo>
                  <a:lnTo>
                    <a:pt x="1383690" y="307505"/>
                  </a:lnTo>
                  <a:lnTo>
                    <a:pt x="1379791" y="325285"/>
                  </a:lnTo>
                  <a:lnTo>
                    <a:pt x="1383690" y="341795"/>
                  </a:lnTo>
                  <a:lnTo>
                    <a:pt x="1394320" y="355765"/>
                  </a:lnTo>
                  <a:lnTo>
                    <a:pt x="1410017" y="364655"/>
                  </a:lnTo>
                  <a:lnTo>
                    <a:pt x="1429194" y="368465"/>
                  </a:lnTo>
                  <a:lnTo>
                    <a:pt x="1454899" y="368465"/>
                  </a:lnTo>
                  <a:lnTo>
                    <a:pt x="1467497" y="409105"/>
                  </a:lnTo>
                  <a:lnTo>
                    <a:pt x="1471701" y="449745"/>
                  </a:lnTo>
                  <a:lnTo>
                    <a:pt x="1467497" y="491655"/>
                  </a:lnTo>
                  <a:lnTo>
                    <a:pt x="1454899" y="531025"/>
                  </a:lnTo>
                  <a:lnTo>
                    <a:pt x="1429194" y="531025"/>
                  </a:lnTo>
                  <a:lnTo>
                    <a:pt x="1410017" y="534835"/>
                  </a:lnTo>
                  <a:lnTo>
                    <a:pt x="1394320" y="543725"/>
                  </a:lnTo>
                  <a:lnTo>
                    <a:pt x="1383690" y="557695"/>
                  </a:lnTo>
                  <a:lnTo>
                    <a:pt x="1379791" y="574205"/>
                  </a:lnTo>
                  <a:lnTo>
                    <a:pt x="1383690" y="591985"/>
                  </a:lnTo>
                  <a:lnTo>
                    <a:pt x="1394320" y="605955"/>
                  </a:lnTo>
                  <a:lnTo>
                    <a:pt x="1410017" y="614845"/>
                  </a:lnTo>
                  <a:lnTo>
                    <a:pt x="1429194" y="618655"/>
                  </a:lnTo>
                  <a:lnTo>
                    <a:pt x="1457909" y="618655"/>
                  </a:lnTo>
                  <a:lnTo>
                    <a:pt x="1425778" y="644055"/>
                  </a:lnTo>
                  <a:lnTo>
                    <a:pt x="1401140" y="677075"/>
                  </a:lnTo>
                  <a:lnTo>
                    <a:pt x="1385354" y="713905"/>
                  </a:lnTo>
                  <a:lnTo>
                    <a:pt x="1379791" y="754545"/>
                  </a:lnTo>
                  <a:lnTo>
                    <a:pt x="1383449" y="787565"/>
                  </a:lnTo>
                  <a:lnTo>
                    <a:pt x="1411782" y="847255"/>
                  </a:lnTo>
                  <a:lnTo>
                    <a:pt x="1461223" y="891705"/>
                  </a:lnTo>
                  <a:lnTo>
                    <a:pt x="1520164" y="917105"/>
                  </a:lnTo>
                  <a:lnTo>
                    <a:pt x="1552549" y="922185"/>
                  </a:lnTo>
                  <a:lnTo>
                    <a:pt x="1552549" y="1013625"/>
                  </a:lnTo>
                  <a:lnTo>
                    <a:pt x="1555991" y="1018705"/>
                  </a:lnTo>
                  <a:lnTo>
                    <a:pt x="1567192" y="1025055"/>
                  </a:lnTo>
                  <a:lnTo>
                    <a:pt x="1574088" y="1025055"/>
                  </a:lnTo>
                  <a:lnTo>
                    <a:pt x="1579829" y="1022515"/>
                  </a:lnTo>
                  <a:lnTo>
                    <a:pt x="1653781" y="986955"/>
                  </a:lnTo>
                  <a:lnTo>
                    <a:pt x="1727593" y="1022515"/>
                  </a:lnTo>
                  <a:lnTo>
                    <a:pt x="1730463" y="1023785"/>
                  </a:lnTo>
                  <a:lnTo>
                    <a:pt x="1742960" y="1023785"/>
                  </a:lnTo>
                  <a:lnTo>
                    <a:pt x="1745983" y="1022515"/>
                  </a:lnTo>
                  <a:lnTo>
                    <a:pt x="1751584" y="1018705"/>
                  </a:lnTo>
                  <a:lnTo>
                    <a:pt x="1755025" y="1013625"/>
                  </a:lnTo>
                  <a:lnTo>
                    <a:pt x="1755025" y="986955"/>
                  </a:lnTo>
                  <a:lnTo>
                    <a:pt x="1755025" y="980605"/>
                  </a:lnTo>
                  <a:lnTo>
                    <a:pt x="1755025" y="922185"/>
                  </a:lnTo>
                  <a:lnTo>
                    <a:pt x="2310625" y="922185"/>
                  </a:lnTo>
                  <a:lnTo>
                    <a:pt x="2329865" y="919645"/>
                  </a:lnTo>
                  <a:lnTo>
                    <a:pt x="2345626" y="909485"/>
                  </a:lnTo>
                  <a:lnTo>
                    <a:pt x="2356256" y="895515"/>
                  </a:lnTo>
                  <a:lnTo>
                    <a:pt x="2357463" y="890435"/>
                  </a:lnTo>
                  <a:lnTo>
                    <a:pt x="2360168" y="879005"/>
                  </a:lnTo>
                  <a:lnTo>
                    <a:pt x="2359215" y="870115"/>
                  </a:lnTo>
                  <a:lnTo>
                    <a:pt x="2358275" y="867575"/>
                  </a:lnTo>
                  <a:lnTo>
                    <a:pt x="2356408" y="862495"/>
                  </a:lnTo>
                  <a:lnTo>
                    <a:pt x="2322969" y="836561"/>
                  </a:lnTo>
                  <a:lnTo>
                    <a:pt x="2322969" y="876465"/>
                  </a:lnTo>
                  <a:lnTo>
                    <a:pt x="2322969" y="885355"/>
                  </a:lnTo>
                  <a:lnTo>
                    <a:pt x="2317508" y="890435"/>
                  </a:lnTo>
                  <a:lnTo>
                    <a:pt x="1755025" y="890435"/>
                  </a:lnTo>
                  <a:lnTo>
                    <a:pt x="1755025" y="867575"/>
                  </a:lnTo>
                  <a:lnTo>
                    <a:pt x="2313927" y="867575"/>
                  </a:lnTo>
                  <a:lnTo>
                    <a:pt x="2317077" y="868845"/>
                  </a:lnTo>
                  <a:lnTo>
                    <a:pt x="2321674" y="873925"/>
                  </a:lnTo>
                  <a:lnTo>
                    <a:pt x="2322969" y="876465"/>
                  </a:lnTo>
                  <a:lnTo>
                    <a:pt x="2322969" y="836561"/>
                  </a:lnTo>
                  <a:lnTo>
                    <a:pt x="2320340" y="835825"/>
                  </a:lnTo>
                  <a:lnTo>
                    <a:pt x="2285060" y="835825"/>
                  </a:lnTo>
                  <a:lnTo>
                    <a:pt x="2279815" y="821855"/>
                  </a:lnTo>
                  <a:lnTo>
                    <a:pt x="2269833" y="781215"/>
                  </a:lnTo>
                  <a:lnTo>
                    <a:pt x="2268182" y="749465"/>
                  </a:lnTo>
                  <a:lnTo>
                    <a:pt x="2268283" y="745655"/>
                  </a:lnTo>
                  <a:lnTo>
                    <a:pt x="2275509" y="699935"/>
                  </a:lnTo>
                  <a:lnTo>
                    <a:pt x="2285060" y="673265"/>
                  </a:lnTo>
                  <a:lnTo>
                    <a:pt x="2310625" y="673265"/>
                  </a:lnTo>
                  <a:lnTo>
                    <a:pt x="2329865" y="669455"/>
                  </a:lnTo>
                  <a:lnTo>
                    <a:pt x="2345626" y="660565"/>
                  </a:lnTo>
                  <a:lnTo>
                    <a:pt x="2356256" y="646595"/>
                  </a:lnTo>
                  <a:lnTo>
                    <a:pt x="2360168" y="628815"/>
                  </a:lnTo>
                  <a:lnTo>
                    <a:pt x="2359215" y="621195"/>
                  </a:lnTo>
                  <a:lnTo>
                    <a:pt x="2329535" y="589445"/>
                  </a:lnTo>
                  <a:lnTo>
                    <a:pt x="2322969" y="587641"/>
                  </a:lnTo>
                  <a:lnTo>
                    <a:pt x="2322969" y="626275"/>
                  </a:lnTo>
                  <a:lnTo>
                    <a:pt x="2322969" y="635165"/>
                  </a:lnTo>
                  <a:lnTo>
                    <a:pt x="2317508" y="640245"/>
                  </a:lnTo>
                  <a:lnTo>
                    <a:pt x="2245715" y="640245"/>
                  </a:lnTo>
                  <a:lnTo>
                    <a:pt x="2245715" y="673265"/>
                  </a:lnTo>
                  <a:lnTo>
                    <a:pt x="2242566" y="682155"/>
                  </a:lnTo>
                  <a:lnTo>
                    <a:pt x="2239784" y="691045"/>
                  </a:lnTo>
                  <a:lnTo>
                    <a:pt x="2237397" y="699935"/>
                  </a:lnTo>
                  <a:lnTo>
                    <a:pt x="2235377" y="708825"/>
                  </a:lnTo>
                  <a:lnTo>
                    <a:pt x="2129396" y="708825"/>
                  </a:lnTo>
                  <a:lnTo>
                    <a:pt x="2121065" y="716445"/>
                  </a:lnTo>
                  <a:lnTo>
                    <a:pt x="2121065" y="734225"/>
                  </a:lnTo>
                  <a:lnTo>
                    <a:pt x="2129396" y="741845"/>
                  </a:lnTo>
                  <a:lnTo>
                    <a:pt x="2231352" y="741845"/>
                  </a:lnTo>
                  <a:lnTo>
                    <a:pt x="2231059" y="745655"/>
                  </a:lnTo>
                  <a:lnTo>
                    <a:pt x="2231021" y="746925"/>
                  </a:lnTo>
                  <a:lnTo>
                    <a:pt x="2231059" y="762165"/>
                  </a:lnTo>
                  <a:lnTo>
                    <a:pt x="2231352" y="765975"/>
                  </a:lnTo>
                  <a:lnTo>
                    <a:pt x="2035048" y="765975"/>
                  </a:lnTo>
                  <a:lnTo>
                    <a:pt x="2026716" y="773595"/>
                  </a:lnTo>
                  <a:lnTo>
                    <a:pt x="2026716" y="791375"/>
                  </a:lnTo>
                  <a:lnTo>
                    <a:pt x="2035048" y="798995"/>
                  </a:lnTo>
                  <a:lnTo>
                    <a:pt x="2235377" y="798995"/>
                  </a:lnTo>
                  <a:lnTo>
                    <a:pt x="2237397" y="807885"/>
                  </a:lnTo>
                  <a:lnTo>
                    <a:pt x="2239784" y="818045"/>
                  </a:lnTo>
                  <a:lnTo>
                    <a:pt x="2242566" y="826935"/>
                  </a:lnTo>
                  <a:lnTo>
                    <a:pt x="2245715" y="835825"/>
                  </a:lnTo>
                  <a:lnTo>
                    <a:pt x="1755025" y="835825"/>
                  </a:lnTo>
                  <a:lnTo>
                    <a:pt x="1755025" y="798995"/>
                  </a:lnTo>
                  <a:lnTo>
                    <a:pt x="1825815" y="798995"/>
                  </a:lnTo>
                  <a:lnTo>
                    <a:pt x="1834146" y="791375"/>
                  </a:lnTo>
                  <a:lnTo>
                    <a:pt x="1834146" y="773595"/>
                  </a:lnTo>
                  <a:lnTo>
                    <a:pt x="1825815" y="765975"/>
                  </a:lnTo>
                  <a:lnTo>
                    <a:pt x="1717827" y="765975"/>
                  </a:lnTo>
                  <a:lnTo>
                    <a:pt x="1717827" y="798995"/>
                  </a:lnTo>
                  <a:lnTo>
                    <a:pt x="1717827" y="980605"/>
                  </a:lnTo>
                  <a:lnTo>
                    <a:pt x="1662544" y="953935"/>
                  </a:lnTo>
                  <a:lnTo>
                    <a:pt x="1659813" y="952665"/>
                  </a:lnTo>
                  <a:lnTo>
                    <a:pt x="1647748" y="952665"/>
                  </a:lnTo>
                  <a:lnTo>
                    <a:pt x="1645031" y="953935"/>
                  </a:lnTo>
                  <a:lnTo>
                    <a:pt x="1589595" y="980605"/>
                  </a:lnTo>
                  <a:lnTo>
                    <a:pt x="1589595" y="889165"/>
                  </a:lnTo>
                  <a:lnTo>
                    <a:pt x="1589595" y="832015"/>
                  </a:lnTo>
                  <a:lnTo>
                    <a:pt x="1589595" y="798995"/>
                  </a:lnTo>
                  <a:lnTo>
                    <a:pt x="1717827" y="798995"/>
                  </a:lnTo>
                  <a:lnTo>
                    <a:pt x="1717827" y="765975"/>
                  </a:lnTo>
                  <a:lnTo>
                    <a:pt x="1560880" y="765975"/>
                  </a:lnTo>
                  <a:lnTo>
                    <a:pt x="1552549" y="773595"/>
                  </a:lnTo>
                  <a:lnTo>
                    <a:pt x="1552549" y="832015"/>
                  </a:lnTo>
                  <a:lnTo>
                    <a:pt x="1544510" y="830745"/>
                  </a:lnTo>
                  <a:lnTo>
                    <a:pt x="1510106" y="810425"/>
                  </a:lnTo>
                  <a:lnTo>
                    <a:pt x="1487309" y="773595"/>
                  </a:lnTo>
                  <a:lnTo>
                    <a:pt x="1484477" y="754545"/>
                  </a:lnTo>
                  <a:lnTo>
                    <a:pt x="1485201" y="744385"/>
                  </a:lnTo>
                  <a:lnTo>
                    <a:pt x="1510296" y="697395"/>
                  </a:lnTo>
                  <a:lnTo>
                    <a:pt x="1551978" y="675805"/>
                  </a:lnTo>
                  <a:lnTo>
                    <a:pt x="1576666" y="673265"/>
                  </a:lnTo>
                  <a:lnTo>
                    <a:pt x="2245715" y="673265"/>
                  </a:lnTo>
                  <a:lnTo>
                    <a:pt x="2245715" y="640245"/>
                  </a:lnTo>
                  <a:lnTo>
                    <a:pt x="1576666" y="640245"/>
                  </a:lnTo>
                  <a:lnTo>
                    <a:pt x="1542034" y="644055"/>
                  </a:lnTo>
                  <a:lnTo>
                    <a:pt x="1483601" y="674535"/>
                  </a:lnTo>
                  <a:lnTo>
                    <a:pt x="1456194" y="712635"/>
                  </a:lnTo>
                  <a:lnTo>
                    <a:pt x="1447279" y="754545"/>
                  </a:lnTo>
                  <a:lnTo>
                    <a:pt x="1448295" y="768515"/>
                  </a:lnTo>
                  <a:lnTo>
                    <a:pt x="1462938" y="807885"/>
                  </a:lnTo>
                  <a:lnTo>
                    <a:pt x="1496174" y="843445"/>
                  </a:lnTo>
                  <a:lnTo>
                    <a:pt x="1520418" y="856145"/>
                  </a:lnTo>
                  <a:lnTo>
                    <a:pt x="1530807" y="861225"/>
                  </a:lnTo>
                  <a:lnTo>
                    <a:pt x="1552549" y="866305"/>
                  </a:lnTo>
                  <a:lnTo>
                    <a:pt x="1552549" y="889165"/>
                  </a:lnTo>
                  <a:lnTo>
                    <a:pt x="1527467" y="884085"/>
                  </a:lnTo>
                  <a:lnTo>
                    <a:pt x="1481823" y="865035"/>
                  </a:lnTo>
                  <a:lnTo>
                    <a:pt x="1442707" y="829475"/>
                  </a:lnTo>
                  <a:lnTo>
                    <a:pt x="1419809" y="781215"/>
                  </a:lnTo>
                  <a:lnTo>
                    <a:pt x="1416837" y="754545"/>
                  </a:lnTo>
                  <a:lnTo>
                    <a:pt x="1424711" y="711365"/>
                  </a:lnTo>
                  <a:lnTo>
                    <a:pt x="1446593" y="674535"/>
                  </a:lnTo>
                  <a:lnTo>
                    <a:pt x="1479969" y="644055"/>
                  </a:lnTo>
                  <a:lnTo>
                    <a:pt x="1522260" y="625005"/>
                  </a:lnTo>
                  <a:lnTo>
                    <a:pt x="1570926" y="618655"/>
                  </a:lnTo>
                  <a:lnTo>
                    <a:pt x="2313927" y="618655"/>
                  </a:lnTo>
                  <a:lnTo>
                    <a:pt x="2317077" y="619925"/>
                  </a:lnTo>
                  <a:lnTo>
                    <a:pt x="2321674" y="623735"/>
                  </a:lnTo>
                  <a:lnTo>
                    <a:pt x="2322969" y="626275"/>
                  </a:lnTo>
                  <a:lnTo>
                    <a:pt x="2322969" y="587641"/>
                  </a:lnTo>
                  <a:lnTo>
                    <a:pt x="2320340" y="586905"/>
                  </a:lnTo>
                  <a:lnTo>
                    <a:pt x="2310625" y="585635"/>
                  </a:lnTo>
                  <a:lnTo>
                    <a:pt x="2281898" y="585635"/>
                  </a:lnTo>
                  <a:lnTo>
                    <a:pt x="2314117" y="558965"/>
                  </a:lnTo>
                  <a:lnTo>
                    <a:pt x="2338806" y="527215"/>
                  </a:lnTo>
                  <a:lnTo>
                    <a:pt x="2354592" y="490385"/>
                  </a:lnTo>
                  <a:lnTo>
                    <a:pt x="2360168" y="449745"/>
                  </a:lnTo>
                  <a:close/>
                </a:path>
                <a:path w="5302250" h="1025525">
                  <a:moveTo>
                    <a:pt x="3493655" y="713879"/>
                  </a:moveTo>
                  <a:lnTo>
                    <a:pt x="3491395" y="704049"/>
                  </a:lnTo>
                  <a:lnTo>
                    <a:pt x="3485261" y="696036"/>
                  </a:lnTo>
                  <a:lnTo>
                    <a:pt x="3476155" y="690626"/>
                  </a:lnTo>
                  <a:lnTo>
                    <a:pt x="3465017" y="688644"/>
                  </a:lnTo>
                  <a:lnTo>
                    <a:pt x="2633751" y="688644"/>
                  </a:lnTo>
                  <a:lnTo>
                    <a:pt x="2595803" y="695388"/>
                  </a:lnTo>
                  <a:lnTo>
                    <a:pt x="2564841" y="713778"/>
                  </a:lnTo>
                  <a:lnTo>
                    <a:pt x="2543962" y="741070"/>
                  </a:lnTo>
                  <a:lnTo>
                    <a:pt x="2536304" y="774496"/>
                  </a:lnTo>
                  <a:lnTo>
                    <a:pt x="2536304" y="868641"/>
                  </a:lnTo>
                  <a:lnTo>
                    <a:pt x="2543962" y="901903"/>
                  </a:lnTo>
                  <a:lnTo>
                    <a:pt x="2564841" y="929220"/>
                  </a:lnTo>
                  <a:lnTo>
                    <a:pt x="2595803" y="947699"/>
                  </a:lnTo>
                  <a:lnTo>
                    <a:pt x="2633751" y="954493"/>
                  </a:lnTo>
                  <a:lnTo>
                    <a:pt x="3465017" y="954493"/>
                  </a:lnTo>
                  <a:lnTo>
                    <a:pt x="3476155" y="952512"/>
                  </a:lnTo>
                  <a:lnTo>
                    <a:pt x="3485261" y="947102"/>
                  </a:lnTo>
                  <a:lnTo>
                    <a:pt x="3491395" y="939076"/>
                  </a:lnTo>
                  <a:lnTo>
                    <a:pt x="3493655" y="929259"/>
                  </a:lnTo>
                  <a:lnTo>
                    <a:pt x="3491395" y="919441"/>
                  </a:lnTo>
                  <a:lnTo>
                    <a:pt x="3485261" y="911428"/>
                  </a:lnTo>
                  <a:lnTo>
                    <a:pt x="3476155" y="906018"/>
                  </a:lnTo>
                  <a:lnTo>
                    <a:pt x="3465017" y="904036"/>
                  </a:lnTo>
                  <a:lnTo>
                    <a:pt x="3447923" y="904036"/>
                  </a:lnTo>
                  <a:lnTo>
                    <a:pt x="3447923" y="738720"/>
                  </a:lnTo>
                  <a:lnTo>
                    <a:pt x="3465017" y="738720"/>
                  </a:lnTo>
                  <a:lnTo>
                    <a:pt x="3476155" y="736803"/>
                  </a:lnTo>
                  <a:lnTo>
                    <a:pt x="3485261" y="731520"/>
                  </a:lnTo>
                  <a:lnTo>
                    <a:pt x="3491395" y="723633"/>
                  </a:lnTo>
                  <a:lnTo>
                    <a:pt x="3493655" y="713879"/>
                  </a:lnTo>
                  <a:close/>
                </a:path>
                <a:path w="5302250" h="1025525">
                  <a:moveTo>
                    <a:pt x="3615461" y="454799"/>
                  </a:moveTo>
                  <a:lnTo>
                    <a:pt x="3613277" y="444982"/>
                  </a:lnTo>
                  <a:lnTo>
                    <a:pt x="3607282" y="436968"/>
                  </a:lnTo>
                  <a:lnTo>
                    <a:pt x="3598329" y="431558"/>
                  </a:lnTo>
                  <a:lnTo>
                    <a:pt x="3587242" y="429577"/>
                  </a:lnTo>
                  <a:lnTo>
                    <a:pt x="3515880" y="429577"/>
                  </a:lnTo>
                  <a:lnTo>
                    <a:pt x="3515880" y="479653"/>
                  </a:lnTo>
                  <a:lnTo>
                    <a:pt x="3515880" y="605802"/>
                  </a:lnTo>
                  <a:lnTo>
                    <a:pt x="2873514" y="605802"/>
                  </a:lnTo>
                  <a:lnTo>
                    <a:pt x="2860306" y="603491"/>
                  </a:lnTo>
                  <a:lnTo>
                    <a:pt x="2849575" y="597192"/>
                  </a:lnTo>
                  <a:lnTo>
                    <a:pt x="2842387" y="587857"/>
                  </a:lnTo>
                  <a:lnTo>
                    <a:pt x="2839745" y="576427"/>
                  </a:lnTo>
                  <a:lnTo>
                    <a:pt x="2839745" y="509409"/>
                  </a:lnTo>
                  <a:lnTo>
                    <a:pt x="2842387" y="497928"/>
                  </a:lnTo>
                  <a:lnTo>
                    <a:pt x="2849575" y="488454"/>
                  </a:lnTo>
                  <a:lnTo>
                    <a:pt x="2860306" y="482028"/>
                  </a:lnTo>
                  <a:lnTo>
                    <a:pt x="2873514" y="479653"/>
                  </a:lnTo>
                  <a:lnTo>
                    <a:pt x="3515880" y="479653"/>
                  </a:lnTo>
                  <a:lnTo>
                    <a:pt x="3515880" y="429577"/>
                  </a:lnTo>
                  <a:lnTo>
                    <a:pt x="2873514" y="429577"/>
                  </a:lnTo>
                  <a:lnTo>
                    <a:pt x="2838259" y="435851"/>
                  </a:lnTo>
                  <a:lnTo>
                    <a:pt x="2809456" y="452970"/>
                  </a:lnTo>
                  <a:lnTo>
                    <a:pt x="2790037" y="478345"/>
                  </a:lnTo>
                  <a:lnTo>
                    <a:pt x="2782913" y="509409"/>
                  </a:lnTo>
                  <a:lnTo>
                    <a:pt x="2782913" y="576427"/>
                  </a:lnTo>
                  <a:lnTo>
                    <a:pt x="2790037" y="607491"/>
                  </a:lnTo>
                  <a:lnTo>
                    <a:pt x="2809456" y="632866"/>
                  </a:lnTo>
                  <a:lnTo>
                    <a:pt x="2838259" y="649986"/>
                  </a:lnTo>
                  <a:lnTo>
                    <a:pt x="2873514" y="656259"/>
                  </a:lnTo>
                  <a:lnTo>
                    <a:pt x="3587242" y="656259"/>
                  </a:lnTo>
                  <a:lnTo>
                    <a:pt x="3598329" y="654278"/>
                  </a:lnTo>
                  <a:lnTo>
                    <a:pt x="3607282" y="648868"/>
                  </a:lnTo>
                  <a:lnTo>
                    <a:pt x="3613277" y="640854"/>
                  </a:lnTo>
                  <a:lnTo>
                    <a:pt x="3615461" y="631037"/>
                  </a:lnTo>
                  <a:lnTo>
                    <a:pt x="3613277" y="621207"/>
                  </a:lnTo>
                  <a:lnTo>
                    <a:pt x="3607282" y="613194"/>
                  </a:lnTo>
                  <a:lnTo>
                    <a:pt x="3598329" y="607783"/>
                  </a:lnTo>
                  <a:lnTo>
                    <a:pt x="3587242" y="605802"/>
                  </a:lnTo>
                  <a:lnTo>
                    <a:pt x="3572713" y="605802"/>
                  </a:lnTo>
                  <a:lnTo>
                    <a:pt x="3572713" y="479653"/>
                  </a:lnTo>
                  <a:lnTo>
                    <a:pt x="3587242" y="479653"/>
                  </a:lnTo>
                  <a:lnTo>
                    <a:pt x="3598329" y="477735"/>
                  </a:lnTo>
                  <a:lnTo>
                    <a:pt x="3607282" y="472452"/>
                  </a:lnTo>
                  <a:lnTo>
                    <a:pt x="3613277" y="464566"/>
                  </a:lnTo>
                  <a:lnTo>
                    <a:pt x="3615461" y="454799"/>
                  </a:lnTo>
                  <a:close/>
                </a:path>
                <a:path w="5302250" h="1025525">
                  <a:moveTo>
                    <a:pt x="3677856" y="150926"/>
                  </a:moveTo>
                  <a:lnTo>
                    <a:pt x="3675608" y="141109"/>
                  </a:lnTo>
                  <a:lnTo>
                    <a:pt x="3669461" y="133083"/>
                  </a:lnTo>
                  <a:lnTo>
                    <a:pt x="3660368" y="127673"/>
                  </a:lnTo>
                  <a:lnTo>
                    <a:pt x="3649218" y="125691"/>
                  </a:lnTo>
                  <a:lnTo>
                    <a:pt x="2511945" y="125691"/>
                  </a:lnTo>
                  <a:lnTo>
                    <a:pt x="2500795" y="127673"/>
                  </a:lnTo>
                  <a:lnTo>
                    <a:pt x="2491702" y="133083"/>
                  </a:lnTo>
                  <a:lnTo>
                    <a:pt x="2485567" y="141109"/>
                  </a:lnTo>
                  <a:lnTo>
                    <a:pt x="2483307" y="150926"/>
                  </a:lnTo>
                  <a:lnTo>
                    <a:pt x="2485567" y="160743"/>
                  </a:lnTo>
                  <a:lnTo>
                    <a:pt x="2491702" y="168770"/>
                  </a:lnTo>
                  <a:lnTo>
                    <a:pt x="2500795" y="174167"/>
                  </a:lnTo>
                  <a:lnTo>
                    <a:pt x="2511945" y="176149"/>
                  </a:lnTo>
                  <a:lnTo>
                    <a:pt x="2536304" y="176149"/>
                  </a:lnTo>
                  <a:lnTo>
                    <a:pt x="2536304" y="390791"/>
                  </a:lnTo>
                  <a:lnTo>
                    <a:pt x="2527312" y="397662"/>
                  </a:lnTo>
                  <a:lnTo>
                    <a:pt x="2520442" y="406184"/>
                  </a:lnTo>
                  <a:lnTo>
                    <a:pt x="2516047" y="416052"/>
                  </a:lnTo>
                  <a:lnTo>
                    <a:pt x="2514511" y="426935"/>
                  </a:lnTo>
                  <a:lnTo>
                    <a:pt x="2518486" y="444144"/>
                  </a:lnTo>
                  <a:lnTo>
                    <a:pt x="2529306" y="458152"/>
                  </a:lnTo>
                  <a:lnTo>
                    <a:pt x="2545346" y="467550"/>
                  </a:lnTo>
                  <a:lnTo>
                    <a:pt x="2564942" y="470992"/>
                  </a:lnTo>
                  <a:lnTo>
                    <a:pt x="2584297" y="467550"/>
                  </a:lnTo>
                  <a:lnTo>
                    <a:pt x="2600198" y="458152"/>
                  </a:lnTo>
                  <a:lnTo>
                    <a:pt x="2610980" y="444144"/>
                  </a:lnTo>
                  <a:lnTo>
                    <a:pt x="2614942" y="426935"/>
                  </a:lnTo>
                  <a:lnTo>
                    <a:pt x="2613406" y="416052"/>
                  </a:lnTo>
                  <a:lnTo>
                    <a:pt x="2609011" y="406184"/>
                  </a:lnTo>
                  <a:lnTo>
                    <a:pt x="2602141" y="397662"/>
                  </a:lnTo>
                  <a:lnTo>
                    <a:pt x="2593149" y="390791"/>
                  </a:lnTo>
                  <a:lnTo>
                    <a:pt x="2593149" y="176149"/>
                  </a:lnTo>
                  <a:lnTo>
                    <a:pt x="2727350" y="176149"/>
                  </a:lnTo>
                  <a:lnTo>
                    <a:pt x="2727350" y="373849"/>
                  </a:lnTo>
                  <a:lnTo>
                    <a:pt x="2729598" y="383667"/>
                  </a:lnTo>
                  <a:lnTo>
                    <a:pt x="2735732" y="391680"/>
                  </a:lnTo>
                  <a:lnTo>
                    <a:pt x="2744838" y="397090"/>
                  </a:lnTo>
                  <a:lnTo>
                    <a:pt x="2755989" y="399072"/>
                  </a:lnTo>
                  <a:lnTo>
                    <a:pt x="3405187" y="399072"/>
                  </a:lnTo>
                  <a:lnTo>
                    <a:pt x="3416325" y="397090"/>
                  </a:lnTo>
                  <a:lnTo>
                    <a:pt x="3425431" y="391680"/>
                  </a:lnTo>
                  <a:lnTo>
                    <a:pt x="3431565" y="383667"/>
                  </a:lnTo>
                  <a:lnTo>
                    <a:pt x="3433813" y="373849"/>
                  </a:lnTo>
                  <a:lnTo>
                    <a:pt x="3433813" y="176149"/>
                  </a:lnTo>
                  <a:lnTo>
                    <a:pt x="3649218" y="176149"/>
                  </a:lnTo>
                  <a:lnTo>
                    <a:pt x="3660368" y="174167"/>
                  </a:lnTo>
                  <a:lnTo>
                    <a:pt x="3669461" y="168770"/>
                  </a:lnTo>
                  <a:lnTo>
                    <a:pt x="3675608" y="160743"/>
                  </a:lnTo>
                  <a:lnTo>
                    <a:pt x="3677856" y="150926"/>
                  </a:lnTo>
                  <a:close/>
                </a:path>
                <a:path w="5302250" h="1025525">
                  <a:moveTo>
                    <a:pt x="4321937" y="64325"/>
                  </a:moveTo>
                  <a:lnTo>
                    <a:pt x="4316273" y="39522"/>
                  </a:lnTo>
                  <a:lnTo>
                    <a:pt x="4300677" y="19075"/>
                  </a:lnTo>
                  <a:lnTo>
                    <a:pt x="4277474" y="5283"/>
                  </a:lnTo>
                  <a:lnTo>
                    <a:pt x="4260139" y="2209"/>
                  </a:lnTo>
                  <a:lnTo>
                    <a:pt x="4260139" y="190385"/>
                  </a:lnTo>
                  <a:lnTo>
                    <a:pt x="4260139" y="836752"/>
                  </a:lnTo>
                  <a:lnTo>
                    <a:pt x="4110990" y="859409"/>
                  </a:lnTo>
                  <a:lnTo>
                    <a:pt x="4101046" y="857605"/>
                  </a:lnTo>
                  <a:lnTo>
                    <a:pt x="4092867" y="852728"/>
                  </a:lnTo>
                  <a:lnTo>
                    <a:pt x="4087330" y="845527"/>
                  </a:lnTo>
                  <a:lnTo>
                    <a:pt x="4085285" y="836752"/>
                  </a:lnTo>
                  <a:lnTo>
                    <a:pt x="4087291" y="827989"/>
                  </a:lnTo>
                  <a:lnTo>
                    <a:pt x="4092778" y="820788"/>
                  </a:lnTo>
                  <a:lnTo>
                    <a:pt x="4100944" y="815898"/>
                  </a:lnTo>
                  <a:lnTo>
                    <a:pt x="4110990" y="814108"/>
                  </a:lnTo>
                  <a:lnTo>
                    <a:pt x="4234675" y="814324"/>
                  </a:lnTo>
                  <a:lnTo>
                    <a:pt x="4244594" y="816089"/>
                  </a:lnTo>
                  <a:lnTo>
                    <a:pt x="4252684" y="820889"/>
                  </a:lnTo>
                  <a:lnTo>
                    <a:pt x="4258145" y="828027"/>
                  </a:lnTo>
                  <a:lnTo>
                    <a:pt x="4260139" y="836752"/>
                  </a:lnTo>
                  <a:lnTo>
                    <a:pt x="4260139" y="190385"/>
                  </a:lnTo>
                  <a:lnTo>
                    <a:pt x="4258145" y="199161"/>
                  </a:lnTo>
                  <a:lnTo>
                    <a:pt x="4252684" y="206362"/>
                  </a:lnTo>
                  <a:lnTo>
                    <a:pt x="4244594" y="211239"/>
                  </a:lnTo>
                  <a:lnTo>
                    <a:pt x="4234675" y="213042"/>
                  </a:lnTo>
                  <a:lnTo>
                    <a:pt x="4110990" y="213042"/>
                  </a:lnTo>
                  <a:lnTo>
                    <a:pt x="4101084" y="211239"/>
                  </a:lnTo>
                  <a:lnTo>
                    <a:pt x="4092981" y="206362"/>
                  </a:lnTo>
                  <a:lnTo>
                    <a:pt x="4087533" y="199161"/>
                  </a:lnTo>
                  <a:lnTo>
                    <a:pt x="4085526" y="190385"/>
                  </a:lnTo>
                  <a:lnTo>
                    <a:pt x="4087533" y="181622"/>
                  </a:lnTo>
                  <a:lnTo>
                    <a:pt x="4092981" y="174421"/>
                  </a:lnTo>
                  <a:lnTo>
                    <a:pt x="4101084" y="169532"/>
                  </a:lnTo>
                  <a:lnTo>
                    <a:pt x="4110990" y="167741"/>
                  </a:lnTo>
                  <a:lnTo>
                    <a:pt x="4234675" y="167741"/>
                  </a:lnTo>
                  <a:lnTo>
                    <a:pt x="4244594" y="169532"/>
                  </a:lnTo>
                  <a:lnTo>
                    <a:pt x="4252684" y="174421"/>
                  </a:lnTo>
                  <a:lnTo>
                    <a:pt x="4258145" y="181622"/>
                  </a:lnTo>
                  <a:lnTo>
                    <a:pt x="4260139" y="190385"/>
                  </a:lnTo>
                  <a:lnTo>
                    <a:pt x="4260139" y="2209"/>
                  </a:lnTo>
                  <a:lnTo>
                    <a:pt x="4248988" y="215"/>
                  </a:lnTo>
                  <a:lnTo>
                    <a:pt x="4096689" y="0"/>
                  </a:lnTo>
                  <a:lnTo>
                    <a:pt x="4068292" y="5041"/>
                  </a:lnTo>
                  <a:lnTo>
                    <a:pt x="4045089" y="18783"/>
                  </a:lnTo>
                  <a:lnTo>
                    <a:pt x="4029430" y="39217"/>
                  </a:lnTo>
                  <a:lnTo>
                    <a:pt x="4023690" y="64325"/>
                  </a:lnTo>
                  <a:lnTo>
                    <a:pt x="4023245" y="814108"/>
                  </a:lnTo>
                  <a:lnTo>
                    <a:pt x="4023258" y="890181"/>
                  </a:lnTo>
                  <a:lnTo>
                    <a:pt x="4028910" y="915009"/>
                  </a:lnTo>
                  <a:lnTo>
                    <a:pt x="4044480" y="935532"/>
                  </a:lnTo>
                  <a:lnTo>
                    <a:pt x="4067606" y="949401"/>
                  </a:lnTo>
                  <a:lnTo>
                    <a:pt x="4095953" y="954493"/>
                  </a:lnTo>
                  <a:lnTo>
                    <a:pt x="4248251" y="954493"/>
                  </a:lnTo>
                  <a:lnTo>
                    <a:pt x="4300067" y="935634"/>
                  </a:lnTo>
                  <a:lnTo>
                    <a:pt x="4321492" y="890181"/>
                  </a:lnTo>
                  <a:lnTo>
                    <a:pt x="4321543" y="814108"/>
                  </a:lnTo>
                  <a:lnTo>
                    <a:pt x="4321899" y="213042"/>
                  </a:lnTo>
                  <a:lnTo>
                    <a:pt x="4321924" y="167741"/>
                  </a:lnTo>
                  <a:lnTo>
                    <a:pt x="4321937" y="64325"/>
                  </a:lnTo>
                  <a:close/>
                </a:path>
                <a:path w="5302250" h="1025525">
                  <a:moveTo>
                    <a:pt x="4691900" y="64325"/>
                  </a:moveTo>
                  <a:lnTo>
                    <a:pt x="4686338" y="39522"/>
                  </a:lnTo>
                  <a:lnTo>
                    <a:pt x="4670730" y="19075"/>
                  </a:lnTo>
                  <a:lnTo>
                    <a:pt x="4647476" y="5283"/>
                  </a:lnTo>
                  <a:lnTo>
                    <a:pt x="4630115" y="2209"/>
                  </a:lnTo>
                  <a:lnTo>
                    <a:pt x="4630115" y="190385"/>
                  </a:lnTo>
                  <a:lnTo>
                    <a:pt x="4630115" y="836752"/>
                  </a:lnTo>
                  <a:lnTo>
                    <a:pt x="4480738" y="859409"/>
                  </a:lnTo>
                  <a:lnTo>
                    <a:pt x="4470793" y="857605"/>
                  </a:lnTo>
                  <a:lnTo>
                    <a:pt x="4462615" y="852728"/>
                  </a:lnTo>
                  <a:lnTo>
                    <a:pt x="4457077" y="845527"/>
                  </a:lnTo>
                  <a:lnTo>
                    <a:pt x="4455045" y="836752"/>
                  </a:lnTo>
                  <a:lnTo>
                    <a:pt x="4457077" y="827989"/>
                  </a:lnTo>
                  <a:lnTo>
                    <a:pt x="4462615" y="820788"/>
                  </a:lnTo>
                  <a:lnTo>
                    <a:pt x="4470793" y="815898"/>
                  </a:lnTo>
                  <a:lnTo>
                    <a:pt x="4480738" y="814108"/>
                  </a:lnTo>
                  <a:lnTo>
                    <a:pt x="4604410" y="814324"/>
                  </a:lnTo>
                  <a:lnTo>
                    <a:pt x="4614354" y="816089"/>
                  </a:lnTo>
                  <a:lnTo>
                    <a:pt x="4622533" y="820889"/>
                  </a:lnTo>
                  <a:lnTo>
                    <a:pt x="4628070" y="828027"/>
                  </a:lnTo>
                  <a:lnTo>
                    <a:pt x="4630115" y="836752"/>
                  </a:lnTo>
                  <a:lnTo>
                    <a:pt x="4630115" y="190385"/>
                  </a:lnTo>
                  <a:lnTo>
                    <a:pt x="4628108" y="199161"/>
                  </a:lnTo>
                  <a:lnTo>
                    <a:pt x="4622660" y="206362"/>
                  </a:lnTo>
                  <a:lnTo>
                    <a:pt x="4614557" y="211239"/>
                  </a:lnTo>
                  <a:lnTo>
                    <a:pt x="4604651" y="213042"/>
                  </a:lnTo>
                  <a:lnTo>
                    <a:pt x="4480979" y="213042"/>
                  </a:lnTo>
                  <a:lnTo>
                    <a:pt x="4470933" y="211239"/>
                  </a:lnTo>
                  <a:lnTo>
                    <a:pt x="4462767" y="206362"/>
                  </a:lnTo>
                  <a:lnTo>
                    <a:pt x="4457281" y="199161"/>
                  </a:lnTo>
                  <a:lnTo>
                    <a:pt x="4455287" y="190385"/>
                  </a:lnTo>
                  <a:lnTo>
                    <a:pt x="4457281" y="181622"/>
                  </a:lnTo>
                  <a:lnTo>
                    <a:pt x="4462767" y="174421"/>
                  </a:lnTo>
                  <a:lnTo>
                    <a:pt x="4470933" y="169532"/>
                  </a:lnTo>
                  <a:lnTo>
                    <a:pt x="4480979" y="167741"/>
                  </a:lnTo>
                  <a:lnTo>
                    <a:pt x="4604651" y="167741"/>
                  </a:lnTo>
                  <a:lnTo>
                    <a:pt x="4614557" y="169532"/>
                  </a:lnTo>
                  <a:lnTo>
                    <a:pt x="4622660" y="174421"/>
                  </a:lnTo>
                  <a:lnTo>
                    <a:pt x="4628108" y="181622"/>
                  </a:lnTo>
                  <a:lnTo>
                    <a:pt x="4630115" y="190385"/>
                  </a:lnTo>
                  <a:lnTo>
                    <a:pt x="4630115" y="2209"/>
                  </a:lnTo>
                  <a:lnTo>
                    <a:pt x="4618952" y="215"/>
                  </a:lnTo>
                  <a:lnTo>
                    <a:pt x="4466437" y="0"/>
                  </a:lnTo>
                  <a:lnTo>
                    <a:pt x="4438091" y="5041"/>
                  </a:lnTo>
                  <a:lnTo>
                    <a:pt x="4399394" y="39217"/>
                  </a:lnTo>
                  <a:lnTo>
                    <a:pt x="4393031" y="814108"/>
                  </a:lnTo>
                  <a:lnTo>
                    <a:pt x="4393019" y="890181"/>
                  </a:lnTo>
                  <a:lnTo>
                    <a:pt x="4398708" y="915009"/>
                  </a:lnTo>
                  <a:lnTo>
                    <a:pt x="4414367" y="935532"/>
                  </a:lnTo>
                  <a:lnTo>
                    <a:pt x="4437570" y="949401"/>
                  </a:lnTo>
                  <a:lnTo>
                    <a:pt x="4465955" y="954493"/>
                  </a:lnTo>
                  <a:lnTo>
                    <a:pt x="4618469" y="954493"/>
                  </a:lnTo>
                  <a:lnTo>
                    <a:pt x="4670056" y="935634"/>
                  </a:lnTo>
                  <a:lnTo>
                    <a:pt x="4691456" y="890181"/>
                  </a:lnTo>
                  <a:lnTo>
                    <a:pt x="4691507" y="814108"/>
                  </a:lnTo>
                  <a:lnTo>
                    <a:pt x="4691862" y="213042"/>
                  </a:lnTo>
                  <a:lnTo>
                    <a:pt x="4691888" y="167741"/>
                  </a:lnTo>
                  <a:lnTo>
                    <a:pt x="4691900" y="64325"/>
                  </a:lnTo>
                  <a:close/>
                </a:path>
                <a:path w="5302250" h="1025525">
                  <a:moveTo>
                    <a:pt x="5027130" y="915568"/>
                  </a:moveTo>
                  <a:lnTo>
                    <a:pt x="4826279" y="90817"/>
                  </a:lnTo>
                  <a:lnTo>
                    <a:pt x="4792218" y="61518"/>
                  </a:lnTo>
                  <a:lnTo>
                    <a:pt x="4775111" y="61760"/>
                  </a:lnTo>
                  <a:lnTo>
                    <a:pt x="4759414" y="67843"/>
                  </a:lnTo>
                  <a:lnTo>
                    <a:pt x="4747984" y="78371"/>
                  </a:lnTo>
                  <a:lnTo>
                    <a:pt x="4741862" y="91871"/>
                  </a:lnTo>
                  <a:lnTo>
                    <a:pt x="4742129" y="106845"/>
                  </a:lnTo>
                  <a:lnTo>
                    <a:pt x="4942700" y="916698"/>
                  </a:lnTo>
                  <a:lnTo>
                    <a:pt x="4949571" y="930503"/>
                  </a:lnTo>
                  <a:lnTo>
                    <a:pt x="4961471" y="940523"/>
                  </a:lnTo>
                  <a:lnTo>
                    <a:pt x="4976774" y="945908"/>
                  </a:lnTo>
                  <a:lnTo>
                    <a:pt x="4993868" y="945769"/>
                  </a:lnTo>
                  <a:lnTo>
                    <a:pt x="5009566" y="939673"/>
                  </a:lnTo>
                  <a:lnTo>
                    <a:pt x="5021008" y="929119"/>
                  </a:lnTo>
                  <a:lnTo>
                    <a:pt x="5027130" y="915568"/>
                  </a:lnTo>
                  <a:close/>
                </a:path>
                <a:path w="5302250" h="1025525">
                  <a:moveTo>
                    <a:pt x="5109438" y="912495"/>
                  </a:moveTo>
                  <a:lnTo>
                    <a:pt x="4899114" y="55880"/>
                  </a:lnTo>
                  <a:lnTo>
                    <a:pt x="4883442" y="42481"/>
                  </a:lnTo>
                  <a:lnTo>
                    <a:pt x="4875606" y="42633"/>
                  </a:lnTo>
                  <a:lnTo>
                    <a:pt x="4868278" y="45453"/>
                  </a:lnTo>
                  <a:lnTo>
                    <a:pt x="4862969" y="50266"/>
                  </a:lnTo>
                  <a:lnTo>
                    <a:pt x="4860163" y="56451"/>
                  </a:lnTo>
                  <a:lnTo>
                    <a:pt x="4860341" y="63360"/>
                  </a:lnTo>
                  <a:lnTo>
                    <a:pt x="5070487" y="913028"/>
                  </a:lnTo>
                  <a:lnTo>
                    <a:pt x="5073726" y="919365"/>
                  </a:lnTo>
                  <a:lnTo>
                    <a:pt x="5079276" y="923988"/>
                  </a:lnTo>
                  <a:lnTo>
                    <a:pt x="5086375" y="926426"/>
                  </a:lnTo>
                  <a:lnTo>
                    <a:pt x="5094236" y="926274"/>
                  </a:lnTo>
                  <a:lnTo>
                    <a:pt x="5101425" y="923556"/>
                  </a:lnTo>
                  <a:lnTo>
                    <a:pt x="5106657" y="918718"/>
                  </a:lnTo>
                  <a:lnTo>
                    <a:pt x="5109438" y="912495"/>
                  </a:lnTo>
                  <a:close/>
                </a:path>
                <a:path w="5302250" h="1025525">
                  <a:moveTo>
                    <a:pt x="5178603" y="899223"/>
                  </a:moveTo>
                  <a:lnTo>
                    <a:pt x="4968176" y="42481"/>
                  </a:lnTo>
                  <a:lnTo>
                    <a:pt x="4952301" y="29108"/>
                  </a:lnTo>
                  <a:lnTo>
                    <a:pt x="4944427" y="29273"/>
                  </a:lnTo>
                  <a:lnTo>
                    <a:pt x="4937226" y="31991"/>
                  </a:lnTo>
                  <a:lnTo>
                    <a:pt x="4931994" y="36830"/>
                  </a:lnTo>
                  <a:lnTo>
                    <a:pt x="4929213" y="43065"/>
                  </a:lnTo>
                  <a:lnTo>
                    <a:pt x="4929390" y="49999"/>
                  </a:lnTo>
                  <a:lnTo>
                    <a:pt x="5139664" y="899795"/>
                  </a:lnTo>
                  <a:lnTo>
                    <a:pt x="5142763" y="906132"/>
                  </a:lnTo>
                  <a:lnTo>
                    <a:pt x="5148250" y="910742"/>
                  </a:lnTo>
                  <a:lnTo>
                    <a:pt x="5155323" y="913193"/>
                  </a:lnTo>
                  <a:lnTo>
                    <a:pt x="5163185" y="913041"/>
                  </a:lnTo>
                  <a:lnTo>
                    <a:pt x="5170424" y="910221"/>
                  </a:lnTo>
                  <a:lnTo>
                    <a:pt x="5175745" y="905408"/>
                  </a:lnTo>
                  <a:lnTo>
                    <a:pt x="5178603" y="899223"/>
                  </a:lnTo>
                  <a:close/>
                </a:path>
                <a:path w="5302250" h="1025525">
                  <a:moveTo>
                    <a:pt x="5302148" y="862723"/>
                  </a:moveTo>
                  <a:lnTo>
                    <a:pt x="5101336" y="37922"/>
                  </a:lnTo>
                  <a:lnTo>
                    <a:pt x="5067312" y="8813"/>
                  </a:lnTo>
                  <a:lnTo>
                    <a:pt x="5050180" y="9080"/>
                  </a:lnTo>
                  <a:lnTo>
                    <a:pt x="5034521" y="15125"/>
                  </a:lnTo>
                  <a:lnTo>
                    <a:pt x="5023167" y="25615"/>
                  </a:lnTo>
                  <a:lnTo>
                    <a:pt x="5017135" y="39090"/>
                  </a:lnTo>
                  <a:lnTo>
                    <a:pt x="5017440" y="54165"/>
                  </a:lnTo>
                  <a:lnTo>
                    <a:pt x="5217731" y="863688"/>
                  </a:lnTo>
                  <a:lnTo>
                    <a:pt x="5224602" y="877506"/>
                  </a:lnTo>
                  <a:lnTo>
                    <a:pt x="5236502" y="887590"/>
                  </a:lnTo>
                  <a:lnTo>
                    <a:pt x="5251793" y="892975"/>
                  </a:lnTo>
                  <a:lnTo>
                    <a:pt x="5268900" y="892746"/>
                  </a:lnTo>
                  <a:lnTo>
                    <a:pt x="5284584" y="886688"/>
                  </a:lnTo>
                  <a:lnTo>
                    <a:pt x="5296027" y="876211"/>
                  </a:lnTo>
                  <a:lnTo>
                    <a:pt x="5302148" y="862723"/>
                  </a:lnTo>
                  <a:close/>
                </a:path>
              </a:pathLst>
            </a:custGeom>
            <a:solidFill>
              <a:srgbClr val="AEDAD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spc="-395">
                <a:solidFill>
                  <a:srgbClr val="000000"/>
                </a:solidFill>
              </a:rPr>
              <a:t>字 母 书 写</a:t>
            </a:r>
            <a:endParaRPr sz="6600"/>
          </a:p>
        </p:txBody>
      </p:sp>
      <p:pic>
        <p:nvPicPr>
          <p:cNvPr id="22" name="object 22"/>
          <p:cNvPicPr/>
          <p:nvPr/>
        </p:nvPicPr>
        <p:blipFill>
          <a:blip r:embed="rId4"/>
          <a:stretch>
            <a:fillRect/>
          </a:stretch>
        </p:blipFill>
        <p:spPr>
          <a:xfrm>
            <a:off x="8216900" y="1981200"/>
            <a:ext cx="3562350" cy="4429759"/>
          </a:xfrm>
          <a:prstGeom prst="rect">
            <a:avLst/>
          </a:prstGeom>
        </p:spPr>
      </p:pic>
      <p:sp>
        <p:nvSpPr>
          <p:cNvPr id="23" name="object 23"/>
          <p:cNvSpPr txBox="1"/>
          <p:nvPr/>
        </p:nvSpPr>
        <p:spPr>
          <a:xfrm>
            <a:off x="2827886" y="2091876"/>
            <a:ext cx="207454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solidFill>
                  <a:srgbClr val="00958B"/>
                </a:solidFill>
                <a:latin typeface="Calibri"/>
                <a:cs typeface="Calibri"/>
              </a:rPr>
              <a:t>PART/</a:t>
            </a:r>
            <a:r>
              <a:rPr sz="8000" spc="-10">
                <a:solidFill>
                  <a:srgbClr val="00958B"/>
                </a:solidFill>
                <a:latin typeface="Calibri"/>
                <a:cs typeface="Calibri"/>
              </a:rPr>
              <a:t>02</a:t>
            </a:r>
            <a:endParaRPr sz="80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878302" y="922007"/>
            <a:ext cx="2336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70">
                <a:solidFill>
                  <a:srgbClr val="595959"/>
                </a:solidFill>
                <a:latin typeface="宋体"/>
                <a:cs typeface="宋体"/>
              </a:rPr>
              <a:t>字 母 书 写</a:t>
            </a:r>
            <a:endParaRPr sz="3200">
              <a:latin typeface="宋体"/>
              <a:cs typeface="宋体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057312" y="2254065"/>
            <a:ext cx="10077450" cy="1844675"/>
            <a:chOff x="1057312" y="2254065"/>
            <a:chExt cx="10077450" cy="1844675"/>
          </a:xfrm>
        </p:grpSpPr>
        <p:sp>
          <p:nvSpPr>
            <p:cNvPr id="4" name="object 4"/>
            <p:cNvSpPr/>
            <p:nvPr/>
          </p:nvSpPr>
          <p:spPr>
            <a:xfrm>
              <a:off x="1057312" y="2254065"/>
              <a:ext cx="10077450" cy="1831975"/>
            </a:xfrm>
            <a:custGeom>
              <a:rect l="l" t="t" r="r" b="b"/>
              <a:pathLst>
                <a:path w="10077450" h="1831975">
                  <a:moveTo>
                    <a:pt x="10077375" y="1831922"/>
                  </a:moveTo>
                  <a:lnTo>
                    <a:pt x="0" y="1831922"/>
                  </a:lnTo>
                  <a:lnTo>
                    <a:pt x="0" y="0"/>
                  </a:lnTo>
                  <a:lnTo>
                    <a:pt x="10077375" y="0"/>
                  </a:lnTo>
                  <a:lnTo>
                    <a:pt x="10077375" y="1831922"/>
                  </a:lnTo>
                  <a:close/>
                </a:path>
              </a:pathLst>
            </a:custGeom>
            <a:solidFill>
              <a:srgbClr val="FFF1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057300" y="2273756"/>
              <a:ext cx="10077450" cy="1824989"/>
            </a:xfrm>
            <a:custGeom>
              <a:rect l="l" t="t" r="r" b="b"/>
              <a:pathLst>
                <a:path w="10077450" h="1824989">
                  <a:moveTo>
                    <a:pt x="10077386" y="1799539"/>
                  </a:moveTo>
                  <a:lnTo>
                    <a:pt x="0" y="1799539"/>
                  </a:lnTo>
                  <a:lnTo>
                    <a:pt x="0" y="1824939"/>
                  </a:lnTo>
                  <a:lnTo>
                    <a:pt x="10077386" y="1824939"/>
                  </a:lnTo>
                  <a:lnTo>
                    <a:pt x="10077386" y="1799539"/>
                  </a:lnTo>
                  <a:close/>
                </a:path>
                <a:path w="10077450" h="1824989">
                  <a:moveTo>
                    <a:pt x="10077386" y="1206042"/>
                  </a:moveTo>
                  <a:lnTo>
                    <a:pt x="0" y="1206042"/>
                  </a:lnTo>
                  <a:lnTo>
                    <a:pt x="0" y="1218742"/>
                  </a:lnTo>
                  <a:lnTo>
                    <a:pt x="10077386" y="1218742"/>
                  </a:lnTo>
                  <a:lnTo>
                    <a:pt x="10077386" y="1206042"/>
                  </a:lnTo>
                  <a:close/>
                </a:path>
                <a:path w="10077450" h="1824989">
                  <a:moveTo>
                    <a:pt x="10077386" y="606196"/>
                  </a:moveTo>
                  <a:lnTo>
                    <a:pt x="0" y="606196"/>
                  </a:lnTo>
                  <a:lnTo>
                    <a:pt x="0" y="618896"/>
                  </a:lnTo>
                  <a:lnTo>
                    <a:pt x="10077386" y="618896"/>
                  </a:lnTo>
                  <a:lnTo>
                    <a:pt x="10077386" y="606196"/>
                  </a:lnTo>
                  <a:close/>
                </a:path>
                <a:path w="10077450" h="1824989">
                  <a:moveTo>
                    <a:pt x="10077386" y="0"/>
                  </a:moveTo>
                  <a:lnTo>
                    <a:pt x="0" y="0"/>
                  </a:lnTo>
                  <a:lnTo>
                    <a:pt x="0" y="25400"/>
                  </a:lnTo>
                  <a:lnTo>
                    <a:pt x="10077386" y="25400"/>
                  </a:lnTo>
                  <a:lnTo>
                    <a:pt x="10077386" y="0"/>
                  </a:lnTo>
                  <a:close/>
                </a:path>
              </a:pathLst>
            </a:custGeom>
            <a:solidFill>
              <a:srgbClr val="FCB45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2841471" y="2130223"/>
            <a:ext cx="656590" cy="15487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0" spc="-35">
                <a:solidFill>
                  <a:srgbClr val="EA4943"/>
                </a:solidFill>
                <a:latin typeface="宋体"/>
                <a:cs typeface="宋体"/>
              </a:rPr>
              <a:t>b</a:t>
            </a:r>
            <a:endParaRPr sz="100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921533" y="2173165"/>
            <a:ext cx="669290" cy="15487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0" spc="65">
                <a:solidFill>
                  <a:srgbClr val="EA4943"/>
                </a:solidFill>
                <a:latin typeface="宋体"/>
                <a:cs typeface="宋体"/>
              </a:rPr>
              <a:t>p</a:t>
            </a:r>
            <a:endParaRPr sz="10000">
              <a:latin typeface="宋体"/>
              <a:cs typeface="宋体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6825878" y="2003223"/>
            <a:ext cx="2898775" cy="170116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2426970"/>
              </a:tabLst>
            </a:pPr>
            <a:r>
              <a:rPr sz="10000" spc="2850">
                <a:solidFill>
                  <a:srgbClr val="EA4943"/>
                </a:solidFill>
              </a:rPr>
              <a:t>m</a:t>
            </a:r>
            <a:r>
              <a:rPr sz="10000">
                <a:solidFill>
                  <a:srgbClr val="EA4943"/>
                </a:solidFill>
              </a:rPr>
              <a:t>	</a:t>
            </a:r>
            <a:r>
              <a:rPr sz="11000" spc="-1975">
                <a:solidFill>
                  <a:srgbClr val="EA4943"/>
                </a:solidFill>
              </a:rPr>
              <a:t>f</a:t>
            </a:r>
            <a:endParaRPr sz="11000"/>
          </a:p>
        </p:txBody>
      </p:sp>
      <p:sp>
        <p:nvSpPr>
          <p:cNvPr id="9" name="object 9"/>
          <p:cNvSpPr txBox="1"/>
          <p:nvPr/>
        </p:nvSpPr>
        <p:spPr>
          <a:xfrm>
            <a:off x="1465498" y="4183621"/>
            <a:ext cx="9008110" cy="1570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  <a:tabLst>
                <a:tab pos="8004175"/>
              </a:tabLst>
            </a:pPr>
            <a:r>
              <a:rPr sz="2600">
                <a:solidFill>
                  <a:srgbClr val="595959"/>
                </a:solidFill>
                <a:latin typeface="宋体"/>
                <a:cs typeface="宋体"/>
              </a:rPr>
              <a:t>孩子们</a:t>
            </a:r>
            <a:r>
              <a:rPr sz="2600" spc="-520">
                <a:solidFill>
                  <a:srgbClr val="595959"/>
                </a:solidFill>
                <a:latin typeface="宋体"/>
                <a:cs typeface="宋体"/>
              </a:rPr>
              <a:t> </a:t>
            </a:r>
            <a:r>
              <a:rPr sz="2600">
                <a:solidFill>
                  <a:srgbClr val="595959"/>
                </a:solidFill>
                <a:latin typeface="宋体"/>
                <a:cs typeface="宋体"/>
              </a:rPr>
              <a:t>第一次学写字母</a:t>
            </a:r>
            <a:r>
              <a:rPr sz="2600" spc="520">
                <a:solidFill>
                  <a:srgbClr val="595959"/>
                </a:solidFill>
                <a:latin typeface="宋体"/>
                <a:cs typeface="宋体"/>
              </a:rPr>
              <a:t> </a:t>
            </a:r>
            <a:r>
              <a:rPr sz="2600">
                <a:solidFill>
                  <a:srgbClr val="595959"/>
                </a:solidFill>
                <a:latin typeface="宋体"/>
                <a:cs typeface="宋体"/>
              </a:rPr>
              <a:t>，</a:t>
            </a:r>
            <a:r>
              <a:rPr sz="2600" spc="520">
                <a:solidFill>
                  <a:srgbClr val="595959"/>
                </a:solidFill>
                <a:latin typeface="宋体"/>
                <a:cs typeface="宋体"/>
              </a:rPr>
              <a:t>会</a:t>
            </a:r>
            <a:r>
              <a:rPr sz="2600">
                <a:solidFill>
                  <a:srgbClr val="595959"/>
                </a:solidFill>
                <a:latin typeface="宋体"/>
                <a:cs typeface="宋体"/>
              </a:rPr>
              <a:t>有困难，教师要多示</a:t>
            </a:r>
            <a:r>
              <a:rPr sz="2600" spc="-50">
                <a:solidFill>
                  <a:srgbClr val="595959"/>
                </a:solidFill>
                <a:latin typeface="宋体"/>
                <a:cs typeface="宋体"/>
              </a:rPr>
              <a:t>范</a:t>
            </a:r>
            <a:r>
              <a:rPr sz="2600">
                <a:solidFill>
                  <a:srgbClr val="595959"/>
                </a:solidFill>
                <a:latin typeface="宋体"/>
                <a:cs typeface="宋体"/>
              </a:rPr>
              <a:t>	，加</a:t>
            </a:r>
            <a:r>
              <a:rPr sz="2600" spc="-50">
                <a:solidFill>
                  <a:srgbClr val="595959"/>
                </a:solidFill>
                <a:latin typeface="宋体"/>
                <a:cs typeface="宋体"/>
              </a:rPr>
              <a:t>强</a:t>
            </a:r>
            <a:r>
              <a:rPr sz="2600">
                <a:solidFill>
                  <a:srgbClr val="595959"/>
                </a:solidFill>
                <a:latin typeface="宋体"/>
                <a:cs typeface="宋体"/>
              </a:rPr>
              <a:t>个别辅导。要</a:t>
            </a:r>
            <a:r>
              <a:rPr sz="2600" spc="260">
                <a:solidFill>
                  <a:srgbClr val="595959"/>
                </a:solidFill>
                <a:latin typeface="宋体"/>
                <a:cs typeface="宋体"/>
              </a:rPr>
              <a:t> </a:t>
            </a:r>
            <a:r>
              <a:rPr sz="2600">
                <a:solidFill>
                  <a:srgbClr val="595959"/>
                </a:solidFill>
                <a:latin typeface="宋体"/>
                <a:cs typeface="宋体"/>
              </a:rPr>
              <a:t>注意培养生正确的执笔姿势、写字姿势和</a:t>
            </a:r>
            <a:r>
              <a:rPr sz="2600" spc="-50">
                <a:solidFill>
                  <a:srgbClr val="595959"/>
                </a:solidFill>
                <a:latin typeface="宋体"/>
                <a:cs typeface="宋体"/>
              </a:rPr>
              <a:t>良</a:t>
            </a:r>
            <a:endParaRPr sz="26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935"/>
              </a:spcBef>
            </a:pPr>
            <a:r>
              <a:rPr sz="2600" spc="-10">
                <a:solidFill>
                  <a:srgbClr val="595959"/>
                </a:solidFill>
                <a:latin typeface="宋体"/>
                <a:cs typeface="宋体"/>
              </a:rPr>
              <a:t>好的写字习惯。</a:t>
            </a:r>
            <a:endParaRPr sz="2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37499" y="0"/>
            <a:ext cx="11516995" cy="6578600"/>
            <a:chOff x="337499" y="0"/>
            <a:chExt cx="11516995" cy="65786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325379" y="1981386"/>
              <a:ext cx="6872542" cy="434599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632350" y="3281766"/>
              <a:ext cx="288925" cy="29845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819550" y="3915750"/>
              <a:ext cx="288925" cy="298450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49605">
              <a:lnSpc>
                <a:spcPct val="130000"/>
              </a:lnSpc>
              <a:spcBef>
                <a:spcPts val="100"/>
              </a:spcBef>
            </a:pPr>
            <a:r>
              <a:rPr/>
              <a:t>右下半</a:t>
            </a:r>
            <a:r>
              <a:rPr spc="-400"/>
              <a:t> </a:t>
            </a:r>
            <a:r>
              <a:rPr spc="165"/>
              <a:t>b</a:t>
            </a:r>
            <a:r>
              <a:rPr spc="320"/>
              <a:t>、</a:t>
            </a:r>
            <a:r>
              <a:rPr spc="165"/>
              <a:t>b</a:t>
            </a:r>
            <a:r>
              <a:rPr spc="320"/>
              <a:t>、</a:t>
            </a:r>
            <a:r>
              <a:rPr spc="80"/>
              <a:t>b</a:t>
            </a:r>
            <a:r>
              <a:rPr spc="10"/>
              <a:t>，右上</a:t>
            </a:r>
            <a:r>
              <a:rPr/>
              <a:t>半</a:t>
            </a:r>
            <a:r>
              <a:rPr spc="-960"/>
              <a:t> </a:t>
            </a:r>
            <a:r>
              <a:rPr spc="170"/>
              <a:t>p</a:t>
            </a:r>
            <a:r>
              <a:rPr spc="320"/>
              <a:t>、</a:t>
            </a:r>
            <a:r>
              <a:rPr spc="170"/>
              <a:t>p</a:t>
            </a:r>
            <a:r>
              <a:rPr spc="320"/>
              <a:t>、</a:t>
            </a:r>
            <a:r>
              <a:rPr spc="85"/>
              <a:t>p</a:t>
            </a:r>
            <a:r>
              <a:rPr/>
              <a:t>，两个门洞</a:t>
            </a:r>
          </a:p>
          <a:p>
            <a:pPr marL="12700" marR="5080">
              <a:lnSpc>
                <a:spcPct val="130000"/>
              </a:lnSpc>
            </a:pPr>
            <a:r>
              <a:rPr spc="1055"/>
              <a:t>m</a:t>
            </a:r>
            <a:r>
              <a:rPr spc="320"/>
              <a:t>、</a:t>
            </a:r>
            <a:r>
              <a:rPr spc="1055"/>
              <a:t>m</a:t>
            </a:r>
            <a:r>
              <a:rPr spc="320"/>
              <a:t>、</a:t>
            </a:r>
            <a:r>
              <a:rPr spc="525"/>
              <a:t>m</a:t>
            </a:r>
            <a:r>
              <a:rPr spc="85"/>
              <a:t>，一根拐杖 </a:t>
            </a:r>
            <a:r>
              <a:rPr spc="-725"/>
              <a:t>f</a:t>
            </a:r>
            <a:r>
              <a:rPr spc="320"/>
              <a:t>、</a:t>
            </a:r>
            <a:r>
              <a:rPr spc="-725"/>
              <a:t>f</a:t>
            </a:r>
            <a:r>
              <a:rPr spc="-50"/>
              <a:t>、 </a:t>
            </a:r>
            <a:r>
              <a:rPr spc="-725"/>
              <a:t>f</a:t>
            </a:r>
            <a:r>
              <a:rPr spc="-50"/>
              <a:t>。</a:t>
            </a:r>
          </a:p>
        </p:txBody>
      </p:sp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914400" y="2324100"/>
            <a:ext cx="3330898" cy="3599062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70"/>
              <a:t>字 母 书 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https://d.book118.com/138026011124006024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宋体</vt:lpstr>
      <vt:lpstr>Constantia</vt:lpstr>
      <vt:lpstr>Microsoft JhengHei</vt:lpstr>
      <vt:lpstr>Times New Roman</vt:lpstr>
      <vt:lpstr>Office Theme</vt:lpstr>
      <vt:lpstr>PowerPoint Presentation</vt:lpstr>
      <vt:lpstr>第一部分 ：字母读音</vt:lpstr>
      <vt:lpstr>PowerPoint Presentation</vt:lpstr>
      <vt:lpstr>字 母 读 音</vt:lpstr>
      <vt:lpstr>字 母 读 音</vt:lpstr>
      <vt:lpstr>字 母 读 音</vt:lpstr>
      <vt:lpstr>字 母 读 音</vt:lpstr>
      <vt:lpstr>字 母 读 音</vt:lpstr>
      <vt:lpstr>字 母 读 音</vt:lpstr>
      <vt:lpstr>PowerPoint Presentation</vt:lpstr>
      <vt:lpstr>m	f</vt:lpstr>
      <vt:lpstr>字 母 书 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2024-09-01T04:09:55.226</cp:lastPrinted>
  <dcterms:created xsi:type="dcterms:W3CDTF">2024-08-31T20:09:55Z</dcterms:created>
  <dcterms:modified xsi:type="dcterms:W3CDTF">2024-08-31T20:09:56Z</dcterms:modified>
</cp:coreProperties>
</file>