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0E48F-900B-4A52-9236-3D3974E30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B1EE07-F6FD-4B0E-8C33-0B67D2966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57675D-36DE-420E-91A1-0E8C5F8BF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E7E1DF-AA8F-4AB0-8448-3D7D6AEC5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3B3AB0-36BC-4601-8746-0D1BA2BDC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07E656-ADE7-4071-AEF2-641B1E422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344516-329C-4218-939C-DE0090511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1DB58E-C56B-43E3-92AB-32B821DC0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7362C5-1987-4A91-B7B3-6C2F7F724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AE40E-F878-4307-ABCC-0D2E6FAA8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5C217C-7826-4A67-AF87-CEB068F79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2603507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产科护理课件题目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产前护理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分娩过程护理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产科护理实践与案例分享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产科护理基础知识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产科护理的定义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产科护理是一门专注于女性孕期、产期和产后的护理学科。它涵盖了从孕期保健、分娩支持到产后恢复的全方位护理服务。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产科护理的重要性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产科护理对于保障母婴健康、促进自然分娩、降低产后抑郁和焦虑等方面具有重要意义。专业的产科护理有助于确保母婴安全，提高分娩质量，促进家庭和谐。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产科护理的定义与重要性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根据产妇的个体差异和需求，提供个性化的护理服务，以满足她们在生理、心理和社会方面的需求。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个性化关怀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遵循医学科学原理，运用现代护理技术和手段，为产妇提供安全、有效的护理服务。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关注母婴整体健康，不仅关注产妇的身体健康，还关注其心理健康、家庭关系和社会适应等方面。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强调预防保健，通过健康教育、定期产检等方式，提高产妇自我保健意识和能力，预防孕期和产后并发症的发生。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产科护理的基本原则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提高母婴健康水平，保障母婴安全，促进家庭和谐。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孕期保健指导、产程支持、产后恢复等服务；监测母婴健康状况，及时发现和处理孕期和产后并发症；开展健康教育，提高产妇及其家庭成员的自我保健意识和能力；为产妇提供心理支持，缓解焦虑、抑郁等情绪问题；与医疗团队密切配合，确保母婴得到全面、专业的医疗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产科护理的目标与职责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产前护理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127" r="2112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定期进行产前检查，监测胎儿和母体的健康状况，及早发现并处理潜在的健康问题。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产前检查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对孕妇的生理状况、家族史、生活习惯等进行全面评估，预测分娩过程中可能出现的问题。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产前检查与评估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向孕妇传授孕期营养、运动、孕期常见问题和疾病等方面的知识。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指导孕妇如何准备分娩，包括物质准备和心理准备，以及分娩过程中的配合方法。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产前健康教育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分娩准备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孕期知识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为孕妇提供心理支持，缓解产前焦虑、抑郁等情绪问题。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针对孕妇的个性特点和心理需求，提供个性化的心理咨询，帮助她们建立积极的分娩态度。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产前心理护理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分娩过程护理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产程观察与记录是分娩过程中护理的重要环节，有助于确保母婴安全和及时处理异常情况。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在分娩过程中，护士需要密切观察产程进展，包括宫缩频率、宫颈扩张程度、胎儿心率等指标，并做好详细记录。同时，还需留意产妇的生命体征、情绪状态以及产道情况，以便及时发现并处理异常情况。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产程观察与记录要求准确、及时、完整，护士需要不断更新知识，提高观察和记录的准确性，确保母婴安全。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产程观察与记录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分娩疼痛是产妇面临的主要问题之一，有效的疼痛管理有助于减轻产妇的痛苦，提高分娩体验。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疼痛管理包括药物和非药物治疗，如使用镇痛药物、呼吸练习、按摩、水中分娩等。护士需要了解各种疼痛管理方法的特点和使用时机，根据产妇的需求和情况选择合适的方法。同时，护士还需关注产妇的心理状态，提供情感支持和鼓励，帮助产妇应对分娩疼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分娩疼痛管理需在保证母婴安全的前提下进行，护士需严格掌握各种疼痛管理方法的使用指征和禁忌症，确保安全有效。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分娩疼痛管理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https://d.book118.com/138026035074006026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2024-09-03T22:12:18.622</cp:lastPrinted>
  <dcterms:created xsi:type="dcterms:W3CDTF">2024-09-03T14:12:18Z</dcterms:created>
  <dcterms:modified xsi:type="dcterms:W3CDTF">2024-09-03T14:12:20Z</dcterms:modified>
</cp:coreProperties>
</file>