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5AB3AA-D7E0-46CE-AD4B-C89EA1F53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CCB137-C6C5-4C3E-B594-46B6EACE3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693029-CE10-41D2-A1E5-3600A585D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1A5019-866F-4639-8338-8070B79D2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2C79F0-7CAC-474D-840A-116051A0D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7961A1-D6C9-4423-A405-0EC1B3E3F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D970F6-678A-4247-8163-24820A9BC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7536E9-ABEA-4C53-A085-AAD59DD2B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B4A95B-FF91-4E6F-ACEF-4343DE5FE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8BA992-580E-463D-94A8-6B1BAE962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26C0AE-912A-420E-943F-1FB33BE15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2610607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青春健康教育协会面试问的问题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协会简介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面试流程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面试问题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面试准备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面试技巧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协会简介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383" r="293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844" r="3684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致力于提高青少年健康意识和自我保护能力，促进青少年健康成长。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协会宗旨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通过开展各类健康教育和宣传活动，帮助青少年树立正确的健康观念，提高健康素养和自我保健能力。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协会目标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协会的宗旨和目标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82" r="38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054" b="505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协会的历史和发展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协会成立背景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随着社会的发展和青少年健康问题的日益突出，青春健康教育协会应运而生，为青少年提供专业的健康教育和支持服务。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协会发展历程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自成立以来，青春健康教育协会不断发展壮大，开展了一系列具有影响力的活动，为青少年健康事业做出了积极贡献。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协会未来展望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青春健康教育协会将继续关注青少年健康问题，不断创新和完善服务模式，为青少年健康成长提供更加全面和专业的支持。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面试流程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展现个人特点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在自我介绍环节，面试者应简明扼要地介绍自己的基本信息，包括姓名、年龄、学历等。同时，重点展示自己的特长、性格特点和工作经验，以便让面试官更好地了解自己。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534" r="1053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512" r="2451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展现思维能力和专业知识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面试官会提出一些与协会工作相关的问题，以考察面试者的思维能力和专业知识。面试者需要认真听取问题，并快速分析、整理思路，给出有逻辑、有条理的回答。在回答过程中，可以适当地运用实例来支持自己的观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回答问题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了解面试者的问题解决能力和职业规划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面试官会给予面试者提问的机会，以便了解他们的问题解决能力和职业规划。面试者可以就协会的工作内容、发展前景等方面提出问题，同时也可以询问面试官对于自己的职业发展有何建议。通过提问环节，面试官可以更好地了解面试者的职业追求和价值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提问环节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面试问题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关于个人特质和能力的问题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你认为自己具备哪些特质和能力，能够胜任这个职位？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请谈谈你在过去的学习或工作中，是如何克服困难、提高自己的能力的？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你如何处理压力和挑战？能否举一个具体的例子？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你认为自己的领导能力和团队合作精神如何？请举例说明。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https://d.book118.com/138026106075006042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2024-09-21T18:52:35.112</cp:lastPrinted>
  <dcterms:created xsi:type="dcterms:W3CDTF">2024-09-21T10:52:35Z</dcterms:created>
  <dcterms:modified xsi:type="dcterms:W3CDTF">2024-09-21T10:52:37Z</dcterms:modified>
</cp:coreProperties>
</file>