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677CC-3EB0-4095-8938-212AAC22C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9E123-9214-432F-A64E-2FBA13E8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798C2-8A0E-48CC-AA7E-31DE22B43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9D78D-6D0B-4A90-B733-C3FE24AC0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E279B-6BC9-4BDF-8711-A69A9EECB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EFA84-F658-45F3-9426-53415466A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2E42A-7570-46BF-8959-9125DAE1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D5D2F-9F96-459F-9BD6-DA7F1C8E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B5DC3-032F-4EA8-B2BB-D5EBEC928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792C1-8AAC-43D6-9823-D5EDEC79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813B0-8882-40E1-A220-316AD95FC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6135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云计算和大数据在医院的应用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云计算在医院的应用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大数据在医院的应用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云计算与大数据融合应用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随着医疗行业的快速发展，数字化转型已成为提升医疗服务质量和效率的关键。云计算和大数据技术的应用有助于推动医疗行业实现数字化转型。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医疗行业数字化转型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医院运营过程中产生大量数据，包括患者信息、医疗设备运行数据、药品库存等。云计算和大数据技术能够高效处理这些数据，为医院管理提供有力支持。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海量数据处理需求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基于云计算和大数据技术的数据分析与挖掘，有助于医院为患者提供更加个性化的诊疗服务，提高患者满意度。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云计算是一种基于互联网的计算方式，通过虚拟化技术将计算资源（如服务器、存储、网络等）汇聚成资源池，按需提供给用户使用。云计算具有弹性扩展、按需付费、高可用性等特点。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000" r="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大数据是指无法在可承受的时间范围内用常规软件工具进行捕捉、管理和处理的数据集合。大数据技术包括数据采集、存储、处理、分析等多个环节，旨在从海量数据中挖掘出有价值的信息和知识。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云计算为大数据提供了分布式存储和计算的基础设施，使得大数据处理变得更加高效和便捷。同时，大数据技术的发展也推动了云计算技术的不断创新和完善。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云计算和大数据概述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云计算在医院的应用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380" r="43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通过云计算技术，实现远程会诊、远程手术指导等医疗服务，打破地域限制，提高医疗资源的利用效率。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借助云计算平台，医生可随时随地查看患者病历、下达医嘱，患者也可通过移动设备与医生进行沟通，提高诊疗效率。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基于云计算和人工智能技术，为患者提供智能导诊、智能问诊等服务，提高患者就医体验。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通过云计算技术，实现海量医疗影像数据的集中存储和管理，降低医院数据存储成本。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影像存储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医疗影像云可实现影像数据的共享，方便医生在不同科室、不同医院之间协作，提高诊疗效率。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借助云计算强大的计算能力，对医疗影像进行深度分析和挖掘，辅助医生做出更准确的诊断。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医疗影像云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利用云计算平台强大的计算能力，进行基因测序数据的分析和挖掘，推动精准医疗的发展。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基因测序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通过云计算技术，实现药物研发数据的共享和协作，加速新药研发进程。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医疗科研云可为临床医生提供科研支持，包括数据收集、整理、分析等功能，促进临床科研成果的产出。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医疗科研云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大数据在医院的应用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患者疾病数据分析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收集患者的病史、诊断、治疗等数据，利用大数据技术对疾病发病规律、治疗效果等进行深入研究，为医院提供临床决策支持。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通过大数据分析，可以对患者的年龄、性别、地域等基本信息进行统计和分析，为医院提供患者群体的整体画像。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患者行为数据分析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分析患者的就医行为、用药行为、生活习惯等数据，为患者提供个性化的健康管理建议，提高患者满意度和治疗效果。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83" r="15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患者数据分析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通过大数据分析，可以了解医疗资源的利用情况，包括医生、护士、医疗设备等的配置和使用情况，为医院提供优化资源配置的建议。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医疗资源配置优化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分析医院各科室的就诊流程、检查流程、手术流程等，找出瓶颈和问题，提出优化流程的建议，提高医院运营效率。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收集和分析医疗过程中的数据，对医疗质量进行实时监控和预警，及时发现并处理医疗过程中的问题，提高医疗质量。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医疗质量监控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079" r="3107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https://d.book118.com/138026135063006036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2024-09-15T19:13:05.591</cp:lastPrinted>
  <dcterms:created xsi:type="dcterms:W3CDTF">2024-09-15T11:13:05Z</dcterms:created>
  <dcterms:modified xsi:type="dcterms:W3CDTF">2024-09-15T11:13:07Z</dcterms:modified>
</cp:coreProperties>
</file>