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83E26-7E2E-46A6-9C11-21F64C239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25F2C-1330-4A67-BE0B-26A76548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B2979-915B-4262-8A4B-780E11C7D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56F26-F6D2-4146-9AFF-3A3E04417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45A781-6672-4E7E-A24D-CC897D974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D4E94E-96D7-4672-9850-066CB1B34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069744-7CA2-460A-B996-96FE82131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0FAC9-7166-45D9-9D3C-AAAFFBF23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900AC-75FF-4151-AA3B-207A6203F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14AC8-C61A-4349-BA08-73FAB699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A95CB-FA05-4F55-88B1-41B909F2F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7005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浅谈产褥期妇女的护理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产褥期妇女的护理要点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产褥期护理实践与建议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产褥期妇女健康教育与展望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这个时期是产妇身体和心理恢复的重要阶段，需要特别的护理和关注。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产褥期是指产妇在分娩后身体恢复和调整的时期，通常为6周左右。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通常是指产后1-2周，这个阶段主要是产妇身体的恢复和调整，包括子宫收缩、恶露排出等。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早期产褥期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通常是指产后3-6周，这个阶段主要是产妇心理和情绪的调整，以及适应新生活和家庭角色的变化。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晚期产褥期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产褥期的阶段划分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产褥期妇女的身体发生了一系列生理变化，包括子宫收缩、恶露排出、乳腺分泌等，这些变化都是正常的生理过程。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产褥期妇女可能会出现情绪波动、易怒、抑郁等情况，这与荷尔蒙和情绪的变化有关，需要特别关注和护理。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产褥期妇女的生理特点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产褥期妇女的护理要点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产褥期妇女容易出现情绪波动，如焦虑、抑郁等，护理人员应提供情绪支持和心理疏导，帮助她们调整心态，增强信心。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与产妇保持良好沟通，了解其需求和困惑，解答疑问，提供正确的信息和建议。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67" r="258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确保产妇饮食营养均衡，多摄入富含蛋白质、铁、钙和维生素的食物，以促进身体恢复和乳汁分泌。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避免禁忌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指导产妇避免食用生冷、辛辣、油腻等刺激性食品，以免影响消化功能和乳汁质量。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鼓励产妇保持身体清洁，勤换内衣裤，注意口腔卫生。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保持室内空气流通，定期清洁和消毒居住环境，预防感染。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在医生建议下，鼓励产妇进行适量活动，如散步、做产后恢复操等，有助于促进身体恢复和恶露排出。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保证产妇有足够的休息时间，避免过度疲劳，有助于提高身体免疫力，促进伤口愈合。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充分休息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产褥期常见问题及处理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https://d.book118.com/138027005003006034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2024-09-12T04:16:04.962</cp:lastPrinted>
  <dcterms:created xsi:type="dcterms:W3CDTF">2024-09-11T20:16:04Z</dcterms:created>
  <dcterms:modified xsi:type="dcterms:W3CDTF">2024-09-11T20:16:06Z</dcterms:modified>
</cp:coreProperties>
</file>