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5223F4-53D7-4F85-8B3B-9ACD27CEB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FC55E9-7026-436F-AE83-56EF30B70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E6A9AB-7114-440F-A898-091B6FED2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0DAFAE-A0CD-433F-8C25-027CE1011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39BA76-A357-44D6-B568-3CC6815542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D444CD-C5C2-484A-962D-438E07289F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8C9A12-F344-4A74-BE08-4960ADFA8A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00857F-4492-41E0-B3C5-D4AF003AD4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5F8D5-3F1D-4B5C-B8EE-3B0B6FD5B8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0CD28-0906-4952-BF7F-EF6DF5FBD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7A256-65E4-41A0-8DB2-1BEA5107A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27037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管理学12-领导理论课件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领导特质理论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领导行为理论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领导权变理论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现代领导理论的新发展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领导艺术与领导力提升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领导是一种影响力，是对人们施加影响的艺术或过程，从而使人们情愿地、热心地为实现组织或群体的目标而努力。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领导的本质在于影响和引导他人的行为，通过激发他人的潜能和创造力，实现组织或群体的目标。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领导的定义与本质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领导的本质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领导的定义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375" b="1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领导和管理都是组织行为的重要组成部分，二者相互依存、相互促进。管理是领导的基础，领导是管理的延伸和拓展。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领导与管理的联系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管理主要关注组织的日常运作和流程优化，强调稳定性和效率；而领导则更关注组织的愿景、使命和价值观，强调变革和创新。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领导与管理的区别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领导与管理的关系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指引方向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激发动力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促进合作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应对变革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领导者能够为组织或群体提供明确的方向和目标，引导人们朝着正确的方向前进。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领导者能够促进团队成员之间的合作和协调，形成良好的团队氛围和协作精神。</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领导者能够激发人们的积极性和创造力，使人们更加投入地工作和学习。</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领导者能够带领组织或群体应对变革和挑战，适应不断变化的环境和需求。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领导特质理论</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特质理论是研究领导者具备的各种特质的领导理论。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该理论认为，领导者是天生的，而非后天造就的，领导者具备一些与众不同的特质，这些特质是普通人所不具备的。</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特质理论强调领导者的个人品质和特征，如智力、自信、决策力、创造力、社交技能等。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特质理论的内涵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68" r="231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领导者需要具备较高的智商和情商，能够理性地分析问题和处理情感。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高智商和高情商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领导者需要有自信和果断的品质，能够在复杂的情况下迅速做出决策。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自信和果断</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领导者需要具备创造力和创新精神，能够不断推动组织的发展和进步。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创造力和创新精神</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领导者需要具备良好的社交技能和沟通能力，能够与不同的人建立良好的关系，并有效地传达自己的意图。</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社交技能和沟通能力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领导者应具备的特质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特质理论忽略了环境因素的影响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领导者的特质并非一成不变，而是会受到环境的影响。不同的环境需要不同的领导特质，因此不能简单地将领导者的成功归因于某些固定的特质。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特质理论缺乏实证支持</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尽管有许多研究表明领导者具备某些特质，但这些研究往往缺乏实证支持。此外，不同研究所强调的领导者特质也不尽相同，因此无法确定哪些特质是真正重要的。</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特质理论忽略了领导者的学习和成长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领导者的特质并非天生就有，而是可以通过学习和实践逐渐培养起来的。因此，特质理论忽略了领导者的学习和成长过程，无法解释为什么有些人能够成为优秀的领导者而另一些人则不能。</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特质理论的局限性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领导行为理论</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125" r="1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主张领导者应该具备一系列有效的领导行为，如激励、沟通、决策、团队建设等。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强调领导者的行为对组织效能和员工满意度的影响。</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认为领导者可以通过改变自己的行为方式来改善组织绩效和员工满意度。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行为理论的内涵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17" b="1441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关注任务的完成和目标的实现，强调工作效率和绩效。</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任务导向型领导行为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关注与下属的关系和沟通，强调员工满意度和团队合作。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关系导向型领导行为</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鼓励员工参与决策和目标的制定，强调员工的参与和自主性。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参与式领导行为</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鼓励创新和变革，强调组织的适应性和发展。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变革型领导行为</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领导行为类型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https://d.book118.com/138027037064006035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2024-09-14T06:50:20.005</cp:lastPrinted>
  <dcterms:created xsi:type="dcterms:W3CDTF">2024-09-13T22:50:20Z</dcterms:created>
  <dcterms:modified xsi:type="dcterms:W3CDTF">2024-09-13T22:50:22Z</dcterms:modified>
</cp:coreProperties>
</file>