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E98C30-06D2-4520-A801-63E13F8A1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4B2CE6-3EA2-4086-AFF1-63E5676961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50DBDF-C5AA-494F-B9AE-7225F3BC87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748D06-DC7D-49CA-B046-75BF10F65A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D906DA-8F39-46E8-B8E0-3A7D6F8D44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A5782E-824E-472B-B330-E8D250E840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D72DF4-9949-42A3-84ED-80F2F45736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D9C901-F0BC-4C63-B526-234BDDFAF5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985FB8-47E6-4846-9E42-EA24D867C9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824D68-329F-41EB-B054-A7C3824333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B87D56-B144-4322-A9D9-6BC25907B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2705105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2023-12-18</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19教师培训与学校文化的关系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教师培训与学校文化概述</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教师培训对学校文化的影响</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学校文化在教师培训中的作用</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教师培训与学校文化的互动关系</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加强教师培训，促进学校文化发展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207" r="15207"/>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提升教育质量</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应对教育变革</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促进学校文化发展</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教师培训是提升教育质量的重要途径，通过提高教师的教育教学能力和素质，进而提高学生的学习效果。</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当前教育正处于变革之中，教师培训有助于教师适应和应对教育变革，掌握新的教育理念和教学方法。</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教师培训不仅提升教师的个人能力，同时也有助于学校文化的形成和发展，营造良好的教育环境。</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学校文化及其与教师培训的关系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探讨学校文化的内涵、特点以及与教师培训之间的关系，分析教师培训如何促进学校文化的形成和发展。</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教师培训内容与形式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介绍教师培训的课程设置、培训形式、培训时间等方面的内容。</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教师培训效果评估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分析教师培训的效果，包括教师的知识技能提升、教学态度改善、学生学业成绩提高等方面的评估。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教师培训与学校文化概述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目的</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教师培训的定义与目的</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教师培训是指为了提高教师的教育教学能力、专业素养和综合素质，促进教师专业发展而进行的系统性、计划性的教育活动。</a:t>
            </a:r>
          </a:p>
        </p:txBody>
      </p:sp>
      <p:sp>
        <p:nvSpPr>
          <p:cNvPr id="35" name="TextBox 35"/>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教师培训的目的是帮助教师更新教育观念，提高教育教学能力，掌握新的教学方法和技能，促进教师的个人成长和职业发展，同时推动学校教育教学质量的提升。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学校文化是指在学校教育实践中形成的、具有学校特色的精神财富和物质形态的总和，包括学校的办学理念、价值观念、行为规范、校园环境等方面。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内涵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学校文化具有独特性、稳定性、传承性和创新性等特点。独特性是指每所学校都有其独特的文化背景和办学理念；稳定性是指学校文化一旦形成，就会在一定时期内保持相对稳定；传承性是指学校文化会在师生中代代相传，不断发扬光大；创新性是指学校文化需要与时俱进，不断创新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学校文化的内涵与特点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相互影响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教师培训与学校文化之间存在相互影响的关系。一方面，教师培训可以促进学校文化的形成和发展，通过培训活动传播学校的办学理念和价值观念，强化教师的文化认同感和归属感；另一方面，学校文化也会对教师培训产生积极的影响，良好的学校文化可以为教师培训提供丰富的精神资源和良好的培训环境。</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相互促进</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教师培训与学校文化之间还存在相互促进的关系。一方面，通过教师培训可以提高教师的专业素养和教育教学能力，推动学校教育教学质量的提升，进而促进学校文化的建设和发展；另一方面，优秀的学校文化可以为教师培训提供良好的文化氛围和激励机制，激发教师的培训热情和积极性，提高培训效果和质量。</a:t>
            </a:r>
          </a:p>
        </p:txBody>
      </p:sp>
      <p:sp>
        <p:nvSpPr>
          <p:cNvPr id="14" name="AutoShape 14"/>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教师培训与学校文化的关系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教师培训对学校文化的影响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提升教师的教育理念和教学水平</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教师培训帮助教师接触新的教育理念，理解教育改革的趋势和方向，从而更新自己的教育观念。</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通过培训，教师可以学习新的教学方法和技巧，提高教学效果和学生的学习成绩。</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教师培训使教师有机会接触到更广泛的知识领域，从而拓宽自己的知识视野，为教学提供更多元化的素材和角度。</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更新教育理念</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提高教学水平</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拓宽知识视野</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传承学校文化</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创新学校文化</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营造文化氛围</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促进学校文化的传承和创新</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通过引入新的教育理念和教学方法，教师培训可以激发教师对学校文化的创新思考，推动学校文化的更新和发展。</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教师培训还可以通过组织各种文化活动，营造积极向上的文化氛围，促进学校文化的繁荣和发展。</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教师培训强调对学校历史和文化的了解和尊重，帮助教师更好地理解和传承学校的文化传统。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581" b="558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增强学校的凝聚力和向心力</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增强教师之间的凝聚力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教师培训为教师提供了一个共同学习和交流的平台，促进了教师之间的沟通和合作，增强了教师团队的凝聚力。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提高教师对学校的认同感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通过培训，教师可以更深入地了解学校的办学理念和发展目标，从而增强对学校的认同感和归属感。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促进学校整体发展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教师培训不仅提升了教师的个人素质和能力，也为学校的整体发展提供了有力支持，推动了学校的进步和繁荣。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https://d.book118.com/138027051053006045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2024-09-25T20:36:04.278</cp:lastPrinted>
  <dcterms:created xsi:type="dcterms:W3CDTF">2024-09-25T12:36:04Z</dcterms:created>
  <dcterms:modified xsi:type="dcterms:W3CDTF">2024-09-25T12:36:06Z</dcterms:modified>
</cp:coreProperties>
</file>