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0065F-20E1-4F92-8EF8-71181BEE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61F32-9F5E-4504-98CE-DDC6074C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731D9-7B18-4019-81F2-42A656C47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57E11-D1E1-4C52-8686-A17AC6BD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7BBF0-A4A7-47AB-BAB1-E9AB78E9D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2DE5A-940C-4C16-8468-B394EBBEE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A01F5-965D-49F4-A7AF-98EC621A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A7688-3EDF-402C-811A-CAC13FE2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41489-1E2A-4193-BB0F-7DACA4F36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28BBF-1CB3-4B26-BADA-2E65584EE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20AAC-F0BF-46A5-B948-3134B18DB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000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21页IgG相关性自身免疫性胰腺炎的影像表现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IgG相关性自身免疫性胰腺炎的影像学检查方法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IgG相关性自身免疫性胰腺炎的影像表现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IgG相关性自身免疫性胰腺炎的鉴别诊断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IgG相关性自身免疫性胰腺炎的治疗及预后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自身免疫性胰腺炎的定义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自身免疫性胰腺炎是一种由自身免疫机制引起的慢性胰腺炎，其特征为胰腺组织炎症和纤维化。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该疾病通常与高浓度的IgG4相关，因此被称为IgG4相关性自身免疫性胰腺炎。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IgG4相关性自身免疫性胰腺炎是一种相对较新的疾病概念，其诊断和治疗仍存在许多挑战。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影像学表现对于诊断该疾病具有重要意义，可以帮助医生了解胰腺的形态和功能变化，从而为治疗提供依据。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IgG相关性自身免疫性胰腺炎的背景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IgG相关性自身免疫性胰腺炎的影像学检查方法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超声检查是一种无创、无痛、无辐射的检查方法，可以显示胰腺形态和实质回声，对于IgG相关性自身免疫性胰腺炎的诊断具有一定的参考价值。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超声检查可以观察到胰腺实质回声增强、胰管扩张或狭窄等表现，但这些表现并不具有特异性，需要结合其他检查结果进行综合判断。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https://d.book118.com/138030001015006027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2024-09-04T17:25:39.322</cp:lastPrinted>
  <dcterms:created xsi:type="dcterms:W3CDTF">2024-09-04T09:25:39Z</dcterms:created>
  <dcterms:modified xsi:type="dcterms:W3CDTF">2024-09-04T09:25:41Z</dcterms:modified>
</cp:coreProperties>
</file>