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33783-D4C3-4197-A833-0F76AB97A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31F7D-129E-41B6-8C0F-18378D3C6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C290F-7617-495A-B460-EEBF71330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D5725-C84E-42CE-A1BE-BC848506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FF047C-DED3-457C-B6AF-EF0B82129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5A2B80-63DB-4FEC-B83E-9EC2E2478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121406-DB63-4BD7-8AD3-28091A6B7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BFA49-3F97-4228-BCCC-550FE9A49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6C0AB-01A7-4BC6-AFC7-8B321A9F0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A956C-12DA-490F-A331-CCC5EDC81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B8CA1-353D-4BAD-94AE-0ED0DF92D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0021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需记忆的公式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公式记忆的重要性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公式记忆的方法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数学公式记忆示例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物理公式记忆示例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化学公式记忆示例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生物公式记忆示例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公式记忆的重要性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917" r="11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熟练运用公式能够提高解题速度，为其他题目争取更多的时间。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公式是数学解题的基础，掌握公式才能正确解题，提高数学成绩。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记忆公式有助于加深对数学概念的理解，从而更好地运用数学知识。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提高数学成绩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48" b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记忆公式能够快速找到解题思路，缩短解题时间。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在考试中，节省时间对于提高整体成绩至关重要。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记忆公式有助于提高思维敏捷度和反应速度。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提升解题速度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掌握公式能够更好地理解数学逻辑，从而更好地解决其他问题。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逻辑思维能力在各个领域都有广泛应用，记忆公式有助于提高个人综合素质。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公式是逻辑思维的产物，记忆公式有助于培养逻辑思维能力。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增强逻辑思维能力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公式记忆的方法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深入理解公式背后的原理和逻辑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通过理解公式的推导过程和原理，能够更好地记忆公式。在记忆公式之前，先了解其背景和意义，以及在解题中的应用，有助于加深记忆。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理解记忆法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将公式编成朗朗上口的口诀或歌谣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将公式中的知识点串联成口诀或歌谣，通过反复诵读，帮助记忆。这种方法特别适合记忆一些较为复杂、容易混淆的公式。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口诀记忆法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通过不断重复来强化记忆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将需要记忆的公式分散到不同的时间段进行复习，如每天、每周、每月等。通过不断重复，强化记忆，使公式在大脑中留下深刻印象。同时，结合实际应用，多做练习题，也是加深记忆的好方法。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重复记忆法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数学公式记忆示例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三角函数公式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三角函数诱导公式：用于将任意角的三角函数转化为锐角三角函数。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三角函数和差公式：用于计算两角和与差的三角函数值。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三角函数倍角公式：用于计算二倍角和半角等三角函数值。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三角函数积化和差、和差化积公式：用于转换不同三角函数之间的关系。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直角三角形中，直角边的平方和等于斜边的平方。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如果一个三角形的三边满足勾股定理，则这个三角形是直角三角形。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勾股定理的逆定理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对于任意三角形，其三边长的平方和等于其外接圆直径的平方。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勾股定理的推广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勾股定理公式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https://d.book118.com/138030021026006031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2024-09-07T23:49:46.170</cp:lastPrinted>
  <dcterms:created xsi:type="dcterms:W3CDTF">2024-09-07T15:49:46Z</dcterms:created>
  <dcterms:modified xsi:type="dcterms:W3CDTF">2024-09-07T15:49:48Z</dcterms:modified>
</cp:coreProperties>
</file>