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AFTRBA+MS-UIGothic"/>
      <p:regular r:id="rId15"/>
    </p:embeddedFont>
    <p:embeddedFont>
      <p:font typeface="ULTCVP+DIGICU+ArialMT"/>
      <p:regular r:id="rId16"/>
    </p:embeddedFont>
    <p:embeddedFont>
      <p:font typeface="AREEDR+FQSGJO+MicrosoftYaHei-Bold"/>
      <p:regular r:id="rId17"/>
    </p:embeddedFont>
    <p:embeddedFont>
      <p:font typeface="DSQQPU+AQMBKR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1F31D-8EDF-445E-88F7-5B1185ADF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2A203-A19C-41A8-BFA4-95F7F97F5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CC94B-C2B4-40C6-86FB-DEED43501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CBD38-B8F8-4252-8ADA-233C186E0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77ED7E-EE12-4455-9505-898E75B2E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6363B8-E9C4-4713-AE6E-33D63E5D2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6D360B-7F70-48B6-9E36-39C22E9DC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8193F-633A-4912-9132-B2CE06CA0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FBBEF-92D6-412F-AF5D-612058A3A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6512D-0E7D-49E3-B0BF-B4CAB7550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DAE2E-0AAE-468A-9173-1A73AEF5B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004505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AFTRBA+MS-UIGothic"/>
                <a:cs typeface="AFTRBA+MS-UIGothic"/>
              </a:rPr>
              <a:t>加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酶</a:t>
            </a:r>
            <a:r>
              <a:rPr sz="5150" spc="25">
                <a:solidFill>
                  <a:srgbClr val="27DFF4"/>
                </a:solidFill>
                <a:latin typeface="AFTRBA+MS-UIGothic"/>
                <a:cs typeface="AFTRBA+MS-UIGothic"/>
              </a:rPr>
              <a:t>洗衣粉的使用条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3">
                <a:solidFill>
                  <a:srgbClr val="27DFF4"/>
                </a:solidFill>
                <a:latin typeface="AFTRBA+MS-UIGothic"/>
                <a:cs typeface="AFTRBA+MS-UIGothic"/>
              </a:rPr>
              <a:t>件和效果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27DFF4"/>
                </a:solidFill>
                <a:latin typeface="AFTRBA+MS-UIGothic"/>
                <a:cs typeface="AFTRB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795497" cy="13328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LTCVP+DIGICU+ArialMT"/>
                <a:cs typeface="ULTCVP+DIGIC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FTRBA+MS-UIGothic"/>
                <a:cs typeface="AFTRBA+MS-UIGothic"/>
              </a:rPr>
              <a:t>加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酶</a:t>
            </a:r>
            <a:r>
              <a:rPr sz="2400">
                <a:solidFill>
                  <a:srgbClr val="00B6FF"/>
                </a:solidFill>
                <a:latin typeface="AFTRBA+MS-UIGothic"/>
                <a:cs typeface="AFTRBA+MS-UIGothic"/>
              </a:rPr>
              <a:t>洗衣粉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00B6FF"/>
                </a:solidFill>
                <a:latin typeface="AFTRBA+MS-UIGothic"/>
                <a:cs typeface="AFTRBA+MS-UIGothic"/>
              </a:rPr>
              <a:t>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LTCVP+DIGICU+ArialMT"/>
                <a:cs typeface="ULTCVP+DIGIC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FTRBA+MS-UIGothic"/>
                <a:cs typeface="AFTRBA+MS-UIGothic"/>
              </a:rPr>
              <a:t>使用条件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68624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LTCVP+DIGICU+ArialMT"/>
                <a:cs typeface="ULTCVP+DIGIC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FTRBA+MS-UIGothic"/>
                <a:cs typeface="AFTRBA+MS-UIGothic"/>
              </a:rPr>
              <a:t>洗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涤</a:t>
            </a:r>
            <a:r>
              <a:rPr sz="2400">
                <a:solidFill>
                  <a:srgbClr val="00B6FF"/>
                </a:solidFill>
                <a:latin typeface="AFTRBA+MS-UIGothic"/>
                <a:cs typeface="AFTRBA+MS-UIGothic"/>
              </a:rPr>
              <a:t>效果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3234880"/>
            <a:ext cx="3738821" cy="13321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LTCVP+DIGICU+ArialMT"/>
                <a:cs typeface="ULTCVP+DIGIC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FTRBA+MS-UIGothic"/>
                <a:cs typeface="AFTRBA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传统</a:t>
            </a:r>
            <a:r>
              <a:rPr sz="2400">
                <a:solidFill>
                  <a:srgbClr val="00B6FF"/>
                </a:solidFill>
                <a:latin typeface="AFTRBA+MS-UIGothic"/>
                <a:cs typeface="AFTRBA+MS-UIGothic"/>
              </a:rPr>
              <a:t>洗衣粉的比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LTCVP+DIGICU+ArialMT"/>
                <a:cs typeface="ULTCVP+DIGIC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FTRBA+MS-UIGothic"/>
                <a:cs typeface="AFTRBA+MS-UIGothic"/>
              </a:rPr>
              <a:t>加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酶</a:t>
            </a:r>
            <a:r>
              <a:rPr sz="2400">
                <a:solidFill>
                  <a:srgbClr val="00B6FF"/>
                </a:solidFill>
                <a:latin typeface="AFTRBA+MS-UIGothic"/>
                <a:cs typeface="AFTRBA+MS-UIGothic"/>
              </a:rPr>
              <a:t>洗衣粉的未来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AFTRBA+MS-UIGothic"/>
                <a:cs typeface="AFTRBA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AREEDR+FQSGJO+MicrosoftYaHei-Bold"/>
                <a:cs typeface="AREEDR+FQSGJ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AFTRBA+MS-UIGothic"/>
                <a:cs typeface="AFTRBA+MS-UIGothic"/>
              </a:rPr>
              <a:t>加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酶</a:t>
            </a:r>
            <a:r>
              <a:rPr sz="3800" spc="25">
                <a:solidFill>
                  <a:srgbClr val="27DFF4"/>
                </a:solidFill>
                <a:latin typeface="AFTRBA+MS-UIGothic"/>
                <a:cs typeface="AFTRBA+MS-UIGothic"/>
              </a:rPr>
              <a:t>洗衣粉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简</a:t>
            </a:r>
            <a:r>
              <a:rPr sz="3800">
                <a:solidFill>
                  <a:srgbClr val="27DFF4"/>
                </a:solidFill>
                <a:latin typeface="AFTRBA+MS-UIGothic"/>
                <a:cs typeface="AFTRBA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FTRBA+MS-UIGothic"/>
                <a:cs typeface="AFTRBA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AFTRBA+MS-UIGothic"/>
                <a:cs typeface="AFTRBA+MS-UIGothic"/>
              </a:rPr>
              <a:t>与特性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AFTRBA+MS-UIGothic"/>
                <a:cs typeface="AFTRBA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AFTRBA+MS-UIGothic"/>
                <a:cs typeface="AFTRBA+MS-UIGothic"/>
              </a:rPr>
              <a:t>特性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AFTRBA+MS-UIGothic"/>
                <a:cs typeface="AFTRBA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AFTRBA+MS-UIGothic"/>
                <a:cs typeface="AFTRBA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1550">
                <a:solidFill>
                  <a:srgbClr val="00B6FF"/>
                </a:solidFill>
                <a:latin typeface="AFTRBA+MS-UIGothic"/>
                <a:cs typeface="AFTRBA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FFFFFF"/>
                </a:solidFill>
                <a:latin typeface="AFTRBA+MS-UIGothic"/>
                <a:cs typeface="AFTRBA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41654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FTRBA+MS-UIGothic"/>
                <a:cs typeface="AFTRBA+MS-UIGothic"/>
              </a:rPr>
              <a:t>目前，加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FFFFFF"/>
                </a:solidFill>
                <a:latin typeface="AFTRBA+MS-UIGothic"/>
                <a:cs typeface="AFTRBA+MS-UIGothic"/>
              </a:rPr>
              <a:t>洗衣粉已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AFTRBA+MS-UIGothic"/>
                <a:cs typeface="AFTRBA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AFTRBA+MS-UIGothic"/>
                <a:cs typeface="AFTRBA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AFTRBA+MS-UIGothic"/>
                <a:cs typeface="AFTRBA+MS-UIGothic"/>
              </a:rPr>
              <a:t>主流，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FTRBA+MS-UIGothic"/>
                <a:cs typeface="AFTRBA+MS-UIGothic"/>
              </a:rPr>
              <a:t>各大洗衣粉品牌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纷纷</a:t>
            </a:r>
            <a:r>
              <a:rPr sz="1350">
                <a:solidFill>
                  <a:srgbClr val="FFFFFF"/>
                </a:solidFill>
                <a:latin typeface="AFTRBA+MS-UIGothic"/>
                <a:cs typeface="AFTRBA+MS-UIGothic"/>
              </a:rPr>
              <a:t>推出加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FFFFFF"/>
                </a:solidFill>
                <a:latin typeface="AFTRBA+MS-UIGothic"/>
                <a:cs typeface="AFTRBA+MS-UIGothic"/>
              </a:rPr>
              <a:t>洗衣粉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AFTRBA+MS-UIGothic"/>
                <a:cs typeface="AFTRBA+MS-UIGothic"/>
              </a:rPr>
              <a:t>品，以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AFTRBA+MS-UIGothic"/>
                <a:cs typeface="AFTRBA+MS-UIGothic"/>
              </a:rPr>
              <a:t>足消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AFTRBA+MS-UIGothic"/>
                <a:cs typeface="AFTRBA+MS-UIGothic"/>
              </a:rPr>
              <a:t>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AFTRBA+MS-UIGothic"/>
                <a:cs typeface="AFTRBA+MS-UIGothic"/>
              </a:rPr>
              <a:t>高效洗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涤</a:t>
            </a:r>
            <a:r>
              <a:rPr sz="1350">
                <a:solidFill>
                  <a:srgbClr val="FFFFFF"/>
                </a:solidFill>
                <a:latin typeface="AFTRBA+MS-UIGothic"/>
                <a:cs typeface="AFTRBA+MS-UIGothic"/>
              </a:rPr>
              <a:t>的需求。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FTRBA+MS-UIGothic"/>
                <a:cs typeface="AFTRBA+MS-UIGothic"/>
              </a:rPr>
              <a:t>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AFTRBA+MS-UIGothic"/>
                <a:cs typeface="AFTRBA+MS-UIGothic"/>
              </a:rPr>
              <a:t>与品牌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FTRBA+MS-UIGothic"/>
                <a:cs typeface="AFTRBA+MS-UIGothic"/>
              </a:rPr>
              <a:t>种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FTRBA+MS-UIGothic"/>
                <a:cs typeface="AFTRBA+MS-UIGothic"/>
              </a:rPr>
              <a:t>品牌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AREEDR+FQSGJO+MicrosoftYaHei-Bold"/>
                <a:cs typeface="AREEDR+FQSGJO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AFTRBA+MS-UIGothic"/>
                <a:cs typeface="AFTRBA+MS-UIGothic"/>
              </a:rPr>
              <a:t>使用条件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FTRBA+MS-UIGothic"/>
                <a:cs typeface="AFTRBA+MS-UIGothic"/>
              </a:rPr>
              <a:t>适用衣物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AFTRBA+MS-UIGothic"/>
                <a:cs typeface="AFTRBA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FTRBA+MS-UIGothic"/>
                <a:cs typeface="AFTRBA+MS-UIGothic"/>
              </a:rPr>
              <a:t>最佳使用温度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294489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最佳使用温度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DSQQPU+AQMBKR+MicrosoftYaHei"/>
                <a:cs typeface="DSQQPU+AQMBKR+MicrosoftYaHei"/>
              </a:rPr>
              <a:t>30-40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氏度。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45988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若低于此温度，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的活性会降低，影响洗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涤</a:t>
            </a: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效果。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48179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若高于此温度，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会失去活性，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致洗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涤</a:t>
            </a: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效果不佳。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FTRBA+MS-UIGothic"/>
                <a:cs typeface="AFTRBA+MS-UIGothic"/>
              </a:rPr>
              <a:t>最适水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6FF"/>
                </a:solidFill>
                <a:latin typeface="AFTRBA+MS-UIGothic"/>
                <a:cs typeface="AFTRBA+MS-UIGothic"/>
              </a:rPr>
              <a:t>条件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洗衣粉在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水中的洗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涤</a:t>
            </a: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若水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质过</a:t>
            </a: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硬，会影响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的活性，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降低洗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涤</a:t>
            </a: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效果。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在使用加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洗衣粉前，先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将水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质软</a:t>
            </a: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化或使用去离子水。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3285" y="492606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FTRBA+MS-UIGothic"/>
                <a:cs typeface="AFTRBA+MS-UIGothic"/>
              </a:rPr>
              <a:t>果最佳。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https://d.book118.com/138030045057006040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AFTRBA+MS-UIGothic</vt:lpstr>
      <vt:lpstr>SimSun</vt:lpstr>
      <vt:lpstr>ULTCVP+DIGICU+ArialMT</vt:lpstr>
      <vt:lpstr>Times New Roman</vt:lpstr>
      <vt:lpstr>AREEDR+FQSGJO+MicrosoftYaHei-Bold</vt:lpstr>
      <vt:lpstr>DSQQPU+AQMBKR+MicrosoftYaHei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2024-09-18T21:23:21.551</cp:lastPrinted>
  <dcterms:created xsi:type="dcterms:W3CDTF">2024-09-18T13:23:21Z</dcterms:created>
  <dcterms:modified xsi:type="dcterms:W3CDTF">2024-09-18T13:23:22Z</dcterms:modified>
</cp:coreProperties>
</file>