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BFD8F2-01F3-4654-BB9E-CCD6C07D15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900372-AE21-4DE1-AAA8-6683800582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94DB24-9382-4135-A58C-9461784A82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15FD59-024A-47F6-A4E4-D8061A7925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67ED840-A81C-4634-B0BA-C6717DB1E4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05900CB-B495-4E64-9624-45EB0F9768C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7E6A2E-9255-4D59-8D75-4995608C45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2E73F4-501D-4E82-BA58-5E15F3935E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979786-0AE8-433A-AF70-3A1724F74F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27BA5D-5DF7-4D40-B040-F5FB16EED8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2C4BB7-82EE-492A-9D22-5E69A91FC1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8030122032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胚胎工程的应用及前景(用)分解课件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胚胎工程简介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胚胎工程的应用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胚胎工程的前景</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伦理与法律问题</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胚胎工程简介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875" r="14875"/>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胚胎工程是指通过人工操作对动物胚胎进行显微操作、基因转移、细胞核移植等技术，以达到改良物种、生产克隆动物、治疗人类疾病等目的的一门生物技术。</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胚胎工程主要包括胚胎移植、胚胎冷冻、胚胎体外受精等技术，这些技术可以用于生产转基因动物、克隆动物、治疗人类遗传性疾病等领域。</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胚胎工程定义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65" b="66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胚胎工程发展历程</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胚胎移植技术最早可以追溯到19世纪末期，当时科学家们开始尝试将人工授精的胚胎移植到代孕母体中，以生产转基因动物。</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20世纪50年代，科学家们开始研究胚胎冷冻技术，以保存动物种质资源。</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到了20世纪80年代，随着基因工程技术的不断发展，胚胎工程开始应用于人类疾病的治疗和预防，例如胚胎干细胞治疗和基因治疗。</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胚胎工程的应用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811828" y="1585714"/>
            <a:ext cx="98308" cy="12001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003860" y="1688405"/>
            <a:ext cx="565194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胚胎移植是胚胎工程中的一项关键技术，它是指将早期胚胎从一个个体转移到另一个个体的子宫内，以实现繁殖和生产的目的。</a:t>
            </a:r>
          </a:p>
        </p:txBody>
      </p:sp>
      <p:sp>
        <p:nvSpPr>
          <p:cNvPr id="4" name="AutoShape 4"/>
          <p:cNvSpPr/>
          <p:nvPr/>
        </p:nvSpPr>
        <p:spPr>
          <a:xfrm>
            <a:off x="811828" y="3104653"/>
            <a:ext cx="98308" cy="12001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03860" y="3207344"/>
            <a:ext cx="565194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胚胎移植技术广泛应用于畜牧业和人类医学领域，在畜牧业中主要用于繁殖优良品种，提高繁殖效率；在人类医学中则用于治疗不孕不育、辅助生殖以及遗传病的治疗等。</a:t>
            </a:r>
          </a:p>
        </p:txBody>
      </p:sp>
      <p:sp>
        <p:nvSpPr>
          <p:cNvPr id="6" name="AutoShape 6"/>
          <p:cNvSpPr/>
          <p:nvPr/>
        </p:nvSpPr>
        <p:spPr>
          <a:xfrm>
            <a:off x="811828" y="4623592"/>
            <a:ext cx="98308" cy="12001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003860" y="4726283"/>
            <a:ext cx="565194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胚胎移植技术需要严格的操作规程和质量控制，以确保胚胎的健康和安全。</a:t>
            </a:r>
          </a:p>
        </p:txBody>
      </p:sp>
      <p:pic>
        <p:nvPicPr>
          <p:cNvPr id="8" name="Picture 8"/>
          <p:cNvPicPr>
            <a:picLocks noChangeAspect="1"/>
          </p:cNvPicPr>
          <p:nvPr/>
        </p:nvPicPr>
        <p:blipFill>
          <a:blip r:embed="rId2">
            <a:alphaModFix/>
          </a:blip>
          <a:srcRect l="16821" r="16821"/>
          <a:stretch>
            <a:fillRect/>
          </a:stretch>
        </p:blipFill>
        <p:spPr>
          <a:xfrm>
            <a:off x="7082496" y="1585714"/>
            <a:ext cx="4305846" cy="4305846"/>
          </a:xfrm>
          <a:prstGeom prst="rect">
            <a:avLst/>
          </a:prstGeom>
        </p:spPr>
      </p:pic>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胚胎移植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胚胎冷冻与复苏是指将早期胚胎置于低温环境下进行保存，并在需要时进行复苏，以实现繁殖和生产的目的。</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胚胎冷冻技术广泛应用于畜牧业和人类医学领域，在畜牧业中主要用于保存优良品种的遗传资源；在人类医学中则用于辅助生殖、遗传资源保存以及研究等。</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胚胎冷冻与复苏技术需要先进的冷冻设备和专业的技术人员，以确保胚胎的存活和健康。</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胚胎冷冻与复苏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胚胎干细胞是指从早期胚胎中分离出来的一类具有多向分化潜能的细胞，具有治疗多种疾病和进行生命科学研究的重要价值。</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胚胎干细胞研究是当前生物医学领域的研究热点之一，涉及多个学科领域，如细胞生物学、分子生物学、遗传学等。</a:t>
            </a:r>
          </a:p>
        </p:txBody>
      </p:sp>
      <p:pic>
        <p:nvPicPr>
          <p:cNvPr id="6" name="Picture 6"/>
          <p:cNvPicPr>
            <a:picLocks noChangeAspect="1"/>
          </p:cNvPicPr>
          <p:nvPr/>
        </p:nvPicPr>
        <p:blipFill>
          <a:blip r:embed="rId2"/>
          <a:srcRect t="12531" b="1253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745" b="7745"/>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胚胎干细胞研究需要严格的伦理审查和技术规范，以确保研究的安全性和合法性。</a:t>
            </a:r>
          </a:p>
        </p:txBody>
      </p:sp>
      <p:pic>
        <p:nvPicPr>
          <p:cNvPr id="10" name="Picture 10"/>
          <p:cNvPicPr>
            <a:picLocks noChangeAspect="1"/>
          </p:cNvPicPr>
          <p:nvPr/>
        </p:nvPicPr>
        <p:blipFill>
          <a:blip r:embed="rId4"/>
          <a:srcRect t="7838" b="783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胚胎干细胞研究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25" r="16625"/>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体外受精与胚胎培养是指将精子和卵子在体外受精后，将早期胚胎在人工控制的条件下进行培养，以实现繁殖和生产的目的。</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体外受精与胚胎培养技术已经成为人类辅助生殖领域中的一项重要技术，广泛应用于不孕不育的治疗和遗传病的预防。</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体外受精与胚胎培养技术需要严格的伦理和技术规范，以确保胚胎的健康和安全。</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体外受精与胚胎培养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https://d.book118.com/138030122032006025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39</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2024-09-01T18:25:07.308</cp:lastPrinted>
  <dcterms:created xsi:type="dcterms:W3CDTF">2024-09-01T10:25:07Z</dcterms:created>
  <dcterms:modified xsi:type="dcterms:W3CDTF">2024-09-01T10:25:09Z</dcterms:modified>
</cp:coreProperties>
</file>