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7C40B8-9BFA-4914-9A36-1C6CE945B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741184-69F6-4A4D-B04E-AC6BC2D6B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20FF4-1E6C-4A2C-875D-23E7797DB5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3F2FC3-3E7E-46A7-852F-ABF59568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30716A-73D7-4CE5-B1D0-B203DAB89A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C5CC0-F23A-48F0-9640-4C4DA5C54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C4190D-6CF6-4B5A-8CCA-206C24F49B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FA47C6-7747-4428-85B5-E0186C0E69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712CA3-5C03-404C-8E6B-10DB19BB63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729E7-6AFE-413A-8346-37B9E1AB6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EE1D6C-6FF4-4F14-8FF4-6A36135705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03104101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护士仪表礼仪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护士行为礼仪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护士沟通礼仪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护士操作礼仪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特殊情况下的护理礼仪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护理礼仪概述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004" r="3300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484" r="3348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护理礼仪包括仪表、举止、言谈、态度等方面的要求，是护理人员综合素质的体现。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护理礼仪是指护理人员在护理工作中所遵循的规范和准则，是护理人员职业道德的具体表现。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良好的护理礼仪能够增强患者对护理人员的信任感和满意度，提高护理服务质量。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树立医院形象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护理人员作为医院形象的代表，其良好的礼仪形象能够提升医院的整体形象。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良好的护理礼仪能够促进医患之间的沟通，减少误解和冲突。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与同事团结协作，共同维护工作秩序和团队形象。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整洁端庄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保持仪容整洁，着装规范，举止端庄。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热情周到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对患者热情周到，关心备至，尽力满足患者的合理需求。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尊重患者的权利和尊严，关爱患者的身心健康。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诚信守时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遵守工作纪律，守时守信，认真负责。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护理礼仪的基本原则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护士仪表礼仪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护士的着装应保持整洁，工作服、领带、领巾等应规范佩戴，不得随意更改或移除。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724" b="1672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724" b="167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6626" b="16626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整洁规范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护士的着装颜色应协调，一般以白色为主，搭配其他颜色时应注意对比度，避免过于刺眼。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配色协调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护士的着装应合体，不得过大或过小，同时应注意服装的松紧度，避免过于紧绷。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服装合体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着装要求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002" b="2900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986" b="289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991" b="299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发型要求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整洁利落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护士的发型应保持整洁、利落，不得有过多的碎发或杂发。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发型得体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护士的发型应得体，一般以短发、中长发为主，避免过于花哨或奇特的发型。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方便操作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护士的发型应方便操作，尤其是在进行护理操作时，不得影响视线或动作。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护士的妆容应淡雅、自然，不得过于浓重或夸张。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833" r="1583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淡雅自然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妆容应注意细节，如眼妆、唇妆等应整洁干净，不得有残妆或脱妆现象。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注意细节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6542" b="1654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妆容应符合场合，如在病房等正式场合应避免过于鲜艳或花哨的妆容。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符合场合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妆容要求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符合身份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饰品的佩戴应符合护士的身份，如领带、领结等应规范佩戴，不得有过多的装饰或花样。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简洁大方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护士的饰品应简洁、大方，不得过于繁琐或华丽。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注意搭配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饰品的搭配应注意协调，如耳环、项链、手链等应搭配得当，不得过于突兀或不协调。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16667" b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083" r="17083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3125" b="13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饰品要求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护士行为礼仪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言谈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护理工作中，护士的言谈举止直接影响到患者的心情和治疗效果。护士应该使用温和、亲切的语言，避免使用刺激性语言，以免加重患者病情或引起患者不满。同时，护士还应该注意语音的大小和语速的快慢，尽量让患者听清楚、理解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举止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护士的举止应该端庄、大方、得体，保持正确的姿势和动作。在工作中，护士应该保持微笑，展现出专业和友好的形象。同时，护士还应该注意自己的手部动作和眼神交流，让患者感受到温暖和关爱。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言谈举止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https://d.book118.com/138031041012006044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2024-09-23T21:54:39.838</cp:lastPrinted>
  <dcterms:created xsi:type="dcterms:W3CDTF">2024-09-23T13:54:39Z</dcterms:created>
  <dcterms:modified xsi:type="dcterms:W3CDTF">2024-09-23T13:54:41Z</dcterms:modified>
</cp:coreProperties>
</file>