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8BFCD-1C7B-4EA9-B1DA-EEAED350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4B9D8-30CF-4F5B-9AB9-E6ADC095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EF311-094A-4940-BC90-52511EE18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09EC-04F8-43B2-BE51-FABE3665B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1B5FF-92BE-46DD-9BDF-1977D0726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B6FC5-A824-49AE-81BB-0AAEEFD83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6769A2-0113-4B8E-AC59-B28BF1C1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4DB04-9504-456B-878B-1578755BC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204D3-F7AA-4314-BDE3-8E9BAEC5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9988A-3E44-440E-AF46-582237DB9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04353-3C8A-46D4-96DD-F0E784B04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114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提升服务质量的关键要素与方法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服务质量的核心是满足或超越客户的期望和需求，通过提供优质的服务体验来提高客户满意度。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服务质量不仅关注服务的结果，还强调服务的过程，包括服务的效率、准确性、可靠性和响应性等。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服务过程与结果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在竞争激烈的市场环境中，优质的服务质量是企业获得竞争优势的关键因素之一。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客户保留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提供高质量的服务可以增强客户对企业的信任和忠诚度，从而有助于保留现有客户并吸引新客户。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优质的服务质量可以激发客户的积极口碑传播，为企业带来更多的潜在客户和业务机会。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有形性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服务过程中的物理环境、设备和员工的外观等可见元素。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移情性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企业理解和关注客户的个性化需求，并提供相应的定制化服务。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企业给予客户的信心和信任，以及员工的专业知识和礼貌态度。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企业能够准确、可靠地履行服务承诺的能力。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企业对于客户需求和问题的反应速度和关注程度。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服务质量的评价标准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关键要素分析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服务人员应具备专业的知识和技能，能够准确、高效地解决客户问题，提供优质的服务。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服务人员应具备良好的沟通能力，能够清晰、准确地表达服务内容和解决方案，确保客户充分理解。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服务人员应具备友善、耐心、热情的服务态度，能够主动关心客户需求，提供积极的服务体验。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通过简化和优化服务流程，减少客户等待时间和办理环节，提高服务效率。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29" r="192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制定清晰、明确的服务标准，确保服务人员按照统一的标准提供服务，保障服务质量。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服务标准制定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建立有效的服务监管机制，对服务过程进行实时监控和反馈，及时发现问题并改进。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服务监管与反馈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服务环境与设施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服务环境改善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营造舒适、整洁、温馨的服务环境，提高客户的服务体验。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服务设施完善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提供完善的服务设施和设备，如自助服务终端、便民设施等，方便客户办理业务。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服务标识清晰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设置清晰、醒目的服务标识和指引，方便客户快速找到所需服务区域和设施。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建立完善的客户信息管理系统，记录客户基本信息和服务历史，为客户提供个性化服务。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客户关怀与回访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定期对客户进行关怀和回访，了解客户需求和满意度，及时改进服务质量。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建立有效的客户投诉处理机制，及时响应和处理客户投诉，改进服务质量并挽回客户信任。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通过定期的培训课程，提高员工对服务理念和技能的理解和掌握。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建立合理的激励机制，鼓励员工自我提升，提高服务质量和效率。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在招聘过程中，注重选拔具有良好服务意识和技能的人员。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人员选拔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提高人员素质与技能的方法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对现有服务流程进行全面分析，找出瓶颈和问题，进行重新设计和优化。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制定详细的服务规范和标准，确保服务的稳定性和一致性。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利用信息技术手段，如CRM系统，实现服务流程的自动化和智能化。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优化服务流程与规范的方法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https://d.book118.com/138031140007006036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2024-09-15T03:44:22.298</cp:lastPrinted>
  <dcterms:created xsi:type="dcterms:W3CDTF">2024-09-14T19:44:22Z</dcterms:created>
  <dcterms:modified xsi:type="dcterms:W3CDTF">2024-09-14T19:44:24Z</dcterms:modified>
</cp:coreProperties>
</file>