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4B41D-A2F7-472D-82F4-A353A1C1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C5186-7E07-4189-8783-30B2A14B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BDA3-7BE5-478F-B19E-99FA218D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66997-D666-44A3-9709-B54393B5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FB77F-F5B3-4EFC-916A-AC1D3179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B307F-C684-4956-86EC-1BEC744A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7CF12-85C1-4544-BFD1-9F371A4B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9ED93-D94D-4A32-AB94-25B22C92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F0322-671C-4A7F-BB98-0B22DA56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BB458-C7C8-4BDB-B66D-BC5E200D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B13E-A449-4A06-B7C6-E0BB6E62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1141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护理查房的病案分析ppt课件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护理查房的反思与展望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咳嗽、咳痰伴气喘10余年，加重2周。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白细胞计数10.5×10^9/L，中性粒细胞比例80%。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患者10年前诊断为慢性阻塞性肺疾病（COPD），长期吸烟史。近2周来，咳嗽、咳痰加重，伴有气喘，夜间不能平卧。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体温37.5℃，脉搏90次/分，呼吸24次/分，血压130/80mmHg。桶状胸，双肺叩诊过清音，双肺可闻及干湿啰音。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给予抗感染、平喘、止咳化痰等药物。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给予低流量吸氧。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指导患者进行呼吸功能锻炼和家庭氧疗。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收集患者的病历资料、检查结果、护理记录等，确保信息的完整性和准确性。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明确参与查房的人员，并分配各自的任务，确保查房工作的顺利进行。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确保查房场所的安静、整洁，以及必要的设备和工具的准备。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提前与患者及其家属进行沟通，了解患者的病情和护理需求。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34" r="20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查房实施过程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对患者进行全面的身体状况评估，包括生命体征、病情状况、认知情况等。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核实护理措施的落实情况，包括日常护理、病情观察、康复训练等。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针对患者情况，讨论可能存在的护理问题，并制定相应的解决方案。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向患者及其家属进行必要的健康教育，提高其对疾病和护理的认识。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护理问题讨论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对查房过程中发现的问题和讨论的结果进行总结，并向参与人员进行反馈。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根据查房结果，提出针对性的改进建议，以提高护理质量。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整理查房过程中的记录和讨论内容，形成完整的病案分析报告。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文档整理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定期对护理查房工作进行评估和总结，持续改进和提高护理质量。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https://d.book118.com/138031141047006023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2024-08-29T21:05:38.854</cp:lastPrinted>
  <dcterms:created xsi:type="dcterms:W3CDTF">2024-08-29T13:05:38Z</dcterms:created>
  <dcterms:modified xsi:type="dcterms:W3CDTF">2024-08-29T13:05:41Z</dcterms:modified>
</cp:coreProperties>
</file>