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CD8E6-E7DC-4FF9-8562-CEC305584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0981E-5238-4330-BE3A-6A631A37E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6AFA5-3BF0-433D-96E9-8BBB968B0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386F3-81A9-439A-87F5-B7F87F86E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92726-DC38-45BD-BE04-3310EAD8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3EECC1-A622-4494-B86E-D80C4C877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3ED37D-3491-4041-80EE-D0A13F752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C42E6-34AB-49B1-9D66-2F625187B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B976D-F8CC-4DAC-894C-5C7448E81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6070D-015C-408C-93B2-B0D3CCB21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446C2-4726-4863-A334-F7774D690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2047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医疗保健行业复工情况汇报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医疗保健行业复工现状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复工过程中遇到的问题与挑战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复工后医疗保健行业运行情况分析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政策支持与行业发展趋势预测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应对疫情挑战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医疗保健行业在疫情期间面临巨大压力，复工情况汇报旨在展示行业如何应对挑战，保障医疗服务正常运行。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推动经济复苏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随着疫情得到控制，经济复苏成为重要议题。医疗保健行业作为经济重要组成部分，其复工情况对整体经济复苏具有重要意义。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提升行业透明度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通过复工情况汇报，可以增加医疗保健行业的透明度，让公众更加了解行业现状和发展趋势。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包括医院、诊所、社区卫生服务中心等医疗机构的复工进度、面临的挑战和解决方案。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医疗机构复工情况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医护人员是医疗保健行业的核心力量，汇报将关注他们的复工情况、工作负荷和心理状态。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医护人员复工情况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汇报将涉及医疗设备与物资的供应情况，包括采购、储备和使用等方面的内容。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医疗设备与物资供应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针对疫情期间的特殊需求，汇报将重点介绍医疗保健行业在疫情防控方面的措施和成果。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医疗保健行业复工现状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全国范围内复工率稳步提升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随着疫情得到有效控制，全国医疗保健行业复工率已达到90%以上，基本恢复正常运营状态。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地区间复工率存在差异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受疫情影响程度不同，各地区医疗保健行业复工率存在一定差异。其中，湖北等疫情严重地区复工进度相对较慢，而广东、浙江等经济发达地区复工率较高。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复工率及地区分布情况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大型综合医院全面复工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全国范围内的大型综合医院已全面恢复门诊、住院等医疗服务，保障患者就医需求。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专科医院逐步恢复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肿瘤医院、儿童医院等专科医院在做好疫情防控的基础上，逐步恢复各项诊疗服务，满足患者特殊需求。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基层医疗机构逐步恢复正常诊疗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社区卫生服务中心、乡镇卫生院等基层医疗机构在做好疫情防控的同时，逐步恢复正常诊疗秩序，为居民提供基本医疗服务。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各类医疗机构复工情况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医护人员返岗率逐步提高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随着疫情得到有效控制，医护人员返岗率逐步提高。目前，全国医护人员返岗率已达到95%以上。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部分医护人员仍处于隔离或观察期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对于参与疫情防控工作的一线医护人员，部分人员仍处于隔离或观察期，暂时无法返岗。各地医疗机构已合理安排人员调配，确保医疗服务不受影响。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医护人员返岗情况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复工过程中遇到的问题与挑战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52" r="32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部分医疗机构在复工初期，由于经验不足或重视程度不够，导致防控措施执行不严格，存在交叉感染的风险。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防控措施不到位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医护人员是疫情防控的主力军，但部分机构在复工过程中存在医护人员防护用品配备不足的问题，威胁医护人员的健康安全。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医护人员防护不足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疫情防控压力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受疫情影响，部分医护人员被抽调参与疫情防控工作，导致医疗机构人手紧张，影响正常诊疗服务的开展。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疫情期间，人力资源的跨区域调配受到一定限制，医疗机构之间的人员支援和共享难以实现，加剧了人员短缺的问题。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人员短缺与调配困难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人力资源调配困难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医护人员短缺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疫情期间，全球防护用品需求激增，供应链紧张，医疗机构在采购过程中面临价格高涨、货源不稳等问题。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防护用品供应紧张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部分高端医疗设备依赖进口，疫情期间国际物流受阻，导致设备供应不足，影响诊疗效率和准确性。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医疗设备短缺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物资供应不足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https://d.book118.com/138032047035006025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2024-09-01T19:25:58.468</cp:lastPrinted>
  <dcterms:created xsi:type="dcterms:W3CDTF">2024-09-01T11:25:58Z</dcterms:created>
  <dcterms:modified xsi:type="dcterms:W3CDTF">2024-09-01T11:26:00Z</dcterms:modified>
</cp:coreProperties>
</file>