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AD2247-29B3-4603-8474-5F215F9B6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592C3C-35F1-4F21-833D-5330E7AAA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82685-90BB-42AF-B992-5139F2A73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21F1FB-6877-4F73-8F4A-6349ADA28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231A84-652C-4051-97F3-BFCC7CFA0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E94BEF-1FF2-42AF-A68D-1895446CF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3BA8D5-4014-4C61-A423-78672EE70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D634B2-6076-4FB1-88FD-4A0A2BA83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E34AA2-55AC-4D2D-B522-5D03E6723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3705C-0471-4053-AA8B-EBE4138C0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FB59DC-66C9-40D2-BBAF-E230FF719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32052010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护理答辩ppt范文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护理理论基础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答辩论文概述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护理实践与案例分析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答辩总结与展望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77" r="326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通过答辩，对护理专业学生的知识、技能和素质进行全面评估，确保其具备从事护理工作的基本能力和素质。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答辩是护理教育过程中的重要环节，有助于提高学生的综合素质，促进其全面发展，同时也有助于提高护理教育的质量和水平。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答辩的目的和意义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随着医疗技术的不断发展和人们对健康需求的不断提高，护理工作的重要性逐渐凸显。为了培养更多优秀的护理人才，护理教育也在不断改革和完善，答辩是其中之一。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护理答辩已经在国内外护理教育中得到广泛应用。通过答辩，可以全面了解学生的知识储备、技能水平和综合素质，为今后的护理工作打下坚实的基础。同时，也有助于提高护理教育的整体水平，推动护理事业的不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答辩的背景和现状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护理理论基础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082" b="2908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819" b="288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护理学的基本概念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护理学定义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护理学是一门以自然科学和社会科学为基础，研究维护、促进和恢复人类健康的护理理论、知识、技能和艺术的学科。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护理实践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护理实践是应用护理程序的过程，包括评估、诊断、计划、实施和评价。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护理角色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护士在医疗团队中扮演着重要的角色，包括照顾者、教育者、咨询者和研究者。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激进护理理论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强调护士的社会责任和政治意识，主张通过社会变革来改善人们的健康状况。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功能性护理理论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强调个体功能的维护和恢复，关注个体的生理、心理和社会需求。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发展性护理理论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关注个体的成长和发育过程，强调在不同发展阶段提供相应的护理措施。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护理理论的主要流派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008" r="800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通过评估、诊断、计划、实施和评价五个步骤，将理论知识与实践相结合，提供个体化的护理服务。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护理程序的运用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护士需要与医生、营养师、康复师等其他医疗专业人员密切合作，共同为患者提供全面的医疗服务。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通过开展护理研究，探索新的护理理论、知识和技术，提高护理实践水平，推动护理学科的发展。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护理理论的应用与实践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答辩论文概述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088" r="130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针对护理领域的某一具体问题，提出明确的研究问题，并阐述该问题的重要性和现实意义。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阐述该研究对于护理实践、理论发展以及政策制定的贡献，以及对于提高护理质量和患者安全的影响。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研究问题及意义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选择合适的研究方法，如文献综述、实证研究、案例分析等，并说明选择该方法的理由。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研究设计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详细描述研究设计，包括研究对象、样本量、数据采集和分析方法等，以确保研究的科学性和可靠性。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https://d.book118.com/138032052010006045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2024-09-25T10:37:02.417</cp:lastPrinted>
  <dcterms:created xsi:type="dcterms:W3CDTF">2024-09-25T02:37:02Z</dcterms:created>
  <dcterms:modified xsi:type="dcterms:W3CDTF">2024-09-25T02:37:04Z</dcterms:modified>
</cp:coreProperties>
</file>