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307E3-0F66-4446-8C65-317043927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02641-ECCE-4A85-91B9-24C30872B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187C4-681C-4062-8FF6-3C68EB0E3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8C9EF-BF7D-494E-8BF8-FA1B74B0F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A54B49-7BA2-4A32-848E-FB2A0BB1F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2DD0D0-DE29-4D55-A75F-E37D0DD76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225A7-F6F4-4BE9-AF87-201277F1F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C40E1-2C53-438F-BCB6-B2741ECFB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6A81A-C194-429D-8909-12BC3281B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E8CD2-8A7E-4441-B3C6-33D2F52B4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39452-7D1E-49A5-B740-0F35D3EBE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211207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百分数应用(四)课件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百分数的定义与性质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百分数在生活中的应用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百分数在数学中的应用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百分数的运算技巧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百分数在实际问题中的应用案例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百分数的定义与性质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83" r="28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729" r="22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百分数是一种表达比例或数量的方式，通常用于表示某一数值占另一数值的百分比。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百分数是以100为基数的特殊分数，通常用符号“%”表示。例如，50%表示一半，75%表示四分之三。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总结词：百分数具有一些特殊的性质，这些性质有助于我们更好地理解和应用百分数。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805" b="16805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互换性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如果一个数是另一个数的百分之几，那么另一个数就是前一个数的百分之几。例如，如果A是B的50%，那么B就是A的200%。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累加性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如果一个数是另一个数的百分之几，那么将这两个数相加时，其和是前一个数的百分之几。例如，A是50，B是30，那么A和B的和是80，即80%的100。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百分数的性质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百分数与小数的转换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总结词：百分数和小数是可以相互转换的，这种转换有助于我们更好地理解和应用百分数。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百分数的性质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0381" r="40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将百分数中的百分号“%”去掉，然后将小数点向左移动两位。例如，50%转换为小数就是0.5。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将百分数转换为小数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将小数点向右移动两位，然后在数字后面加上百分号“%”。例如，0.5转换为百分数就是50%。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将小数转换为百分数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百分数的性质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百分数在生活中的应用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折扣计算是百分数在日常生活中最常见的应用之一，它可以帮助我们快速计算商品打折后的价格。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折扣计算中，商家通常会使用百分数来表示折扣程度，例如“八折”表示20%的折扣，“五五折”表示55%的折扣。消费者可以通过将原始价格与折扣相乘来计算打折后的价格，例如原价为100元的商品打八折后，消费者只需支付80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折扣计算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https://d.book118.com/138032112075006045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2024-09-26T03:33:24.289</cp:lastPrinted>
  <dcterms:created xsi:type="dcterms:W3CDTF">2024-09-25T19:33:24Z</dcterms:created>
  <dcterms:modified xsi:type="dcterms:W3CDTF">2024-09-25T19:33:26Z</dcterms:modified>
</cp:coreProperties>
</file>