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B021B-7B97-4297-AB5C-7E166E091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60696-1B87-4EAB-948A-65C726D2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61A82-5D48-4ABC-AEC8-6D2804E1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1C679-1BB6-49B2-B598-A7802457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2F8F8-215B-4515-BFC8-4B3967DA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19FB03-D4E0-4474-8B2B-3D8064FE3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41ABE-F021-4964-AD02-E6CD6530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03FDF-FF24-4545-8C4C-2F791B8A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C8B3C-CE92-4B14-A671-FFDEF7120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57B92-45A6-495E-B185-37317047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D281F-94D1-4E87-8D1E-1BD2CEA6D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2123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电子信息行业2024年工厂管理安全生产策略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电子信息行业工厂安全生产现状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2024年安全生产政策与法规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电子信息行业安全生产挑战与机遇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电子信息行业工厂安全生产管理策略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电子信息行业工厂安全生产技术升级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电子信息行业工厂安全生产未来展望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电子信息行业工厂安全生产现状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电子信息行业快速发展，工厂数量和规模不断扩大。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原材料和产品具有易燃、易爆、有毒等特性，安全风险较高。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生产过程涉及大量高精尖设备和自动化生产线。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设备维护保养不及时，存在安全隐患。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安全管理制度不完善，执行力度不够。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员工安全意识薄弱，缺乏必要的安全知识和技能。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2883" y="1848517"/>
            <a:ext cx="2361914" cy="1037177"/>
          </a:xfrm>
          <a:prstGeom prst="round2Same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74031" y="2966180"/>
            <a:ext cx="9024271" cy="1346168"/>
          </a:xfrm>
          <a:prstGeom prst="rightArrow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7087" y="2763679"/>
            <a:ext cx="3283744" cy="1828133"/>
          </a:xfrm>
          <a:custGeom>
            <a:rect l="l" t="t" r="r" b="b"/>
            <a:pathLst>
              <a:path w="5760" h="3206">
                <a:moveTo>
                  <a:pt x="5760" y="1590"/>
                </a:moveTo>
                <a:lnTo>
                  <a:pt x="5760" y="1616"/>
                </a:lnTo>
                <a:lnTo>
                  <a:pt x="5760" y="1616"/>
                </a:lnTo>
                <a:lnTo>
                  <a:pt x="5758" y="1659"/>
                </a:lnTo>
                <a:lnTo>
                  <a:pt x="5757" y="1702"/>
                </a:lnTo>
                <a:lnTo>
                  <a:pt x="5754" y="1745"/>
                </a:lnTo>
                <a:lnTo>
                  <a:pt x="5749" y="1787"/>
                </a:lnTo>
                <a:lnTo>
                  <a:pt x="5743" y="1829"/>
                </a:lnTo>
                <a:lnTo>
                  <a:pt x="5736" y="1872"/>
                </a:lnTo>
                <a:lnTo>
                  <a:pt x="5726" y="1911"/>
                </a:lnTo>
                <a:lnTo>
                  <a:pt x="5717" y="1953"/>
                </a:lnTo>
                <a:lnTo>
                  <a:pt x="5705" y="1994"/>
                </a:lnTo>
                <a:lnTo>
                  <a:pt x="5693" y="2034"/>
                </a:lnTo>
                <a:lnTo>
                  <a:pt x="5679" y="2072"/>
                </a:lnTo>
                <a:lnTo>
                  <a:pt x="5665" y="2112"/>
                </a:lnTo>
                <a:lnTo>
                  <a:pt x="5648" y="2150"/>
                </a:lnTo>
                <a:lnTo>
                  <a:pt x="5631" y="2188"/>
                </a:lnTo>
                <a:lnTo>
                  <a:pt x="5613" y="2225"/>
                </a:lnTo>
                <a:lnTo>
                  <a:pt x="5595" y="2262"/>
                </a:lnTo>
                <a:lnTo>
                  <a:pt x="5595" y="2262"/>
                </a:lnTo>
                <a:lnTo>
                  <a:pt x="5595" y="2262"/>
                </a:lnTo>
                <a:lnTo>
                  <a:pt x="5575" y="2299"/>
                </a:lnTo>
                <a:lnTo>
                  <a:pt x="5553" y="2334"/>
                </a:lnTo>
                <a:lnTo>
                  <a:pt x="5532" y="2369"/>
                </a:lnTo>
                <a:lnTo>
                  <a:pt x="5509" y="2403"/>
                </a:lnTo>
                <a:lnTo>
                  <a:pt x="5485" y="2436"/>
                </a:lnTo>
                <a:lnTo>
                  <a:pt x="5460" y="2470"/>
                </a:lnTo>
                <a:lnTo>
                  <a:pt x="5434" y="2502"/>
                </a:lnTo>
                <a:lnTo>
                  <a:pt x="5407" y="2534"/>
                </a:lnTo>
                <a:lnTo>
                  <a:pt x="5380" y="2566"/>
                </a:lnTo>
                <a:lnTo>
                  <a:pt x="5351" y="2597"/>
                </a:lnTo>
                <a:lnTo>
                  <a:pt x="5322" y="2626"/>
                </a:lnTo>
                <a:lnTo>
                  <a:pt x="5293" y="2655"/>
                </a:lnTo>
                <a:lnTo>
                  <a:pt x="5263" y="2684"/>
                </a:lnTo>
                <a:lnTo>
                  <a:pt x="5231" y="2712"/>
                </a:lnTo>
                <a:lnTo>
                  <a:pt x="5198" y="2739"/>
                </a:lnTo>
                <a:lnTo>
                  <a:pt x="5166" y="2765"/>
                </a:lnTo>
                <a:lnTo>
                  <a:pt x="5166" y="2765"/>
                </a:lnTo>
                <a:lnTo>
                  <a:pt x="5166" y="2765"/>
                </a:lnTo>
                <a:lnTo>
                  <a:pt x="5133" y="2791"/>
                </a:lnTo>
                <a:lnTo>
                  <a:pt x="5099" y="2816"/>
                </a:lnTo>
                <a:lnTo>
                  <a:pt x="5064" y="2840"/>
                </a:lnTo>
                <a:lnTo>
                  <a:pt x="5029" y="2865"/>
                </a:lnTo>
                <a:lnTo>
                  <a:pt x="4993" y="2888"/>
                </a:lnTo>
                <a:lnTo>
                  <a:pt x="4957" y="2909"/>
                </a:lnTo>
                <a:lnTo>
                  <a:pt x="4918" y="2931"/>
                </a:lnTo>
                <a:lnTo>
                  <a:pt x="4882" y="2952"/>
                </a:lnTo>
                <a:lnTo>
                  <a:pt x="4843" y="2972"/>
                </a:lnTo>
                <a:lnTo>
                  <a:pt x="4804" y="2990"/>
                </a:lnTo>
                <a:lnTo>
                  <a:pt x="4765" y="3009"/>
                </a:lnTo>
                <a:lnTo>
                  <a:pt x="4724" y="3027"/>
                </a:lnTo>
                <a:lnTo>
                  <a:pt x="4684" y="3044"/>
                </a:lnTo>
                <a:lnTo>
                  <a:pt x="4643" y="3061"/>
                </a:lnTo>
                <a:lnTo>
                  <a:pt x="4560" y="3090"/>
                </a:lnTo>
                <a:lnTo>
                  <a:pt x="4517" y="3103"/>
                </a:lnTo>
                <a:lnTo>
                  <a:pt x="4475" y="3117"/>
                </a:lnTo>
                <a:lnTo>
                  <a:pt x="4432" y="3128"/>
                </a:lnTo>
                <a:lnTo>
                  <a:pt x="4387" y="3140"/>
                </a:lnTo>
                <a:lnTo>
                  <a:pt x="4344" y="3151"/>
                </a:lnTo>
                <a:lnTo>
                  <a:pt x="4300" y="3160"/>
                </a:lnTo>
                <a:lnTo>
                  <a:pt x="4254" y="3169"/>
                </a:lnTo>
                <a:lnTo>
                  <a:pt x="4210" y="3177"/>
                </a:lnTo>
                <a:lnTo>
                  <a:pt x="4164" y="3183"/>
                </a:lnTo>
                <a:lnTo>
                  <a:pt x="4118" y="3189"/>
                </a:lnTo>
                <a:lnTo>
                  <a:pt x="4072" y="3194"/>
                </a:lnTo>
                <a:lnTo>
                  <a:pt x="4025" y="3198"/>
                </a:lnTo>
                <a:lnTo>
                  <a:pt x="3979" y="3201"/>
                </a:lnTo>
                <a:lnTo>
                  <a:pt x="3931" y="3204"/>
                </a:lnTo>
                <a:lnTo>
                  <a:pt x="3884" y="3206"/>
                </a:lnTo>
                <a:lnTo>
                  <a:pt x="3836" y="3206"/>
                </a:lnTo>
                <a:lnTo>
                  <a:pt x="3836" y="3206"/>
                </a:lnTo>
                <a:lnTo>
                  <a:pt x="1924" y="3206"/>
                </a:lnTo>
                <a:lnTo>
                  <a:pt x="1924" y="3206"/>
                </a:lnTo>
                <a:lnTo>
                  <a:pt x="1852" y="3206"/>
                </a:lnTo>
                <a:lnTo>
                  <a:pt x="1781" y="3201"/>
                </a:lnTo>
                <a:lnTo>
                  <a:pt x="1711" y="3197"/>
                </a:lnTo>
                <a:lnTo>
                  <a:pt x="1642" y="3189"/>
                </a:lnTo>
                <a:lnTo>
                  <a:pt x="1573" y="3180"/>
                </a:lnTo>
                <a:lnTo>
                  <a:pt x="1506" y="3169"/>
                </a:lnTo>
                <a:lnTo>
                  <a:pt x="1438" y="3155"/>
                </a:lnTo>
                <a:lnTo>
                  <a:pt x="1373" y="3140"/>
                </a:lnTo>
                <a:lnTo>
                  <a:pt x="1307" y="3123"/>
                </a:lnTo>
                <a:lnTo>
                  <a:pt x="1243" y="3103"/>
                </a:lnTo>
                <a:lnTo>
                  <a:pt x="1178" y="3082"/>
                </a:lnTo>
                <a:lnTo>
                  <a:pt x="1117" y="3061"/>
                </a:lnTo>
                <a:lnTo>
                  <a:pt x="1056" y="3036"/>
                </a:lnTo>
                <a:lnTo>
                  <a:pt x="995" y="3009"/>
                </a:lnTo>
                <a:lnTo>
                  <a:pt x="937" y="2981"/>
                </a:lnTo>
                <a:lnTo>
                  <a:pt x="878" y="2952"/>
                </a:lnTo>
                <a:lnTo>
                  <a:pt x="878" y="2952"/>
                </a:lnTo>
                <a:lnTo>
                  <a:pt x="878" y="2952"/>
                </a:lnTo>
                <a:lnTo>
                  <a:pt x="822" y="2920"/>
                </a:lnTo>
                <a:lnTo>
                  <a:pt x="767" y="2888"/>
                </a:lnTo>
                <a:lnTo>
                  <a:pt x="713" y="2852"/>
                </a:lnTo>
                <a:lnTo>
                  <a:pt x="661" y="2816"/>
                </a:lnTo>
                <a:lnTo>
                  <a:pt x="611" y="2779"/>
                </a:lnTo>
                <a:lnTo>
                  <a:pt x="562" y="2739"/>
                </a:lnTo>
                <a:lnTo>
                  <a:pt x="513" y="2698"/>
                </a:lnTo>
                <a:lnTo>
                  <a:pt x="467" y="2655"/>
                </a:lnTo>
                <a:lnTo>
                  <a:pt x="422" y="2611"/>
                </a:lnTo>
                <a:lnTo>
                  <a:pt x="380" y="2566"/>
                </a:lnTo>
                <a:lnTo>
                  <a:pt x="340" y="2519"/>
                </a:lnTo>
                <a:lnTo>
                  <a:pt x="300" y="2470"/>
                </a:lnTo>
                <a:lnTo>
                  <a:pt x="263" y="2421"/>
                </a:lnTo>
                <a:lnTo>
                  <a:pt x="228" y="2369"/>
                </a:lnTo>
                <a:lnTo>
                  <a:pt x="196" y="2317"/>
                </a:lnTo>
                <a:lnTo>
                  <a:pt x="165" y="2262"/>
                </a:lnTo>
                <a:lnTo>
                  <a:pt x="165" y="2262"/>
                </a:lnTo>
                <a:lnTo>
                  <a:pt x="165" y="2262"/>
                </a:lnTo>
                <a:lnTo>
                  <a:pt x="145" y="2225"/>
                </a:lnTo>
                <a:lnTo>
                  <a:pt x="129" y="2188"/>
                </a:lnTo>
                <a:lnTo>
                  <a:pt x="112" y="2150"/>
                </a:lnTo>
                <a:lnTo>
                  <a:pt x="95" y="2112"/>
                </a:lnTo>
                <a:lnTo>
                  <a:pt x="81" y="2072"/>
                </a:lnTo>
                <a:lnTo>
                  <a:pt x="67" y="2034"/>
                </a:lnTo>
                <a:lnTo>
                  <a:pt x="55" y="1994"/>
                </a:lnTo>
                <a:lnTo>
                  <a:pt x="43" y="1953"/>
                </a:lnTo>
                <a:lnTo>
                  <a:pt x="34" y="1911"/>
                </a:lnTo>
                <a:lnTo>
                  <a:pt x="24" y="1872"/>
                </a:lnTo>
                <a:lnTo>
                  <a:pt x="17" y="1829"/>
                </a:lnTo>
                <a:lnTo>
                  <a:pt x="11" y="1787"/>
                </a:lnTo>
                <a:lnTo>
                  <a:pt x="6" y="1745"/>
                </a:lnTo>
                <a:lnTo>
                  <a:pt x="3" y="1702"/>
                </a:lnTo>
                <a:lnTo>
                  <a:pt x="0" y="1659"/>
                </a:lnTo>
                <a:lnTo>
                  <a:pt x="0" y="1616"/>
                </a:lnTo>
                <a:lnTo>
                  <a:pt x="0" y="1616"/>
                </a:lnTo>
                <a:lnTo>
                  <a:pt x="0" y="1590"/>
                </a:lnTo>
                <a:lnTo>
                  <a:pt x="0" y="1590"/>
                </a:lnTo>
                <a:lnTo>
                  <a:pt x="0" y="1547"/>
                </a:lnTo>
                <a:lnTo>
                  <a:pt x="3" y="1504"/>
                </a:lnTo>
                <a:lnTo>
                  <a:pt x="6" y="1461"/>
                </a:lnTo>
                <a:lnTo>
                  <a:pt x="11" y="1420"/>
                </a:lnTo>
                <a:lnTo>
                  <a:pt x="17" y="1377"/>
                </a:lnTo>
                <a:lnTo>
                  <a:pt x="24" y="1336"/>
                </a:lnTo>
                <a:lnTo>
                  <a:pt x="34" y="1295"/>
                </a:lnTo>
                <a:lnTo>
                  <a:pt x="43" y="1253"/>
                </a:lnTo>
                <a:lnTo>
                  <a:pt x="55" y="1214"/>
                </a:lnTo>
                <a:lnTo>
                  <a:pt x="67" y="1174"/>
                </a:lnTo>
                <a:lnTo>
                  <a:pt x="81" y="1134"/>
                </a:lnTo>
                <a:lnTo>
                  <a:pt x="95" y="1096"/>
                </a:lnTo>
                <a:lnTo>
                  <a:pt x="112" y="1056"/>
                </a:lnTo>
                <a:lnTo>
                  <a:pt x="129" y="1019"/>
                </a:lnTo>
                <a:lnTo>
                  <a:pt x="145" y="981"/>
                </a:lnTo>
                <a:lnTo>
                  <a:pt x="165" y="944"/>
                </a:lnTo>
                <a:lnTo>
                  <a:pt x="165" y="944"/>
                </a:lnTo>
                <a:lnTo>
                  <a:pt x="165" y="944"/>
                </a:lnTo>
                <a:lnTo>
                  <a:pt x="185" y="909"/>
                </a:lnTo>
                <a:lnTo>
                  <a:pt x="207" y="872"/>
                </a:lnTo>
                <a:lnTo>
                  <a:pt x="228" y="839"/>
                </a:lnTo>
                <a:lnTo>
                  <a:pt x="251" y="803"/>
                </a:lnTo>
                <a:lnTo>
                  <a:pt x="275" y="770"/>
                </a:lnTo>
                <a:lnTo>
                  <a:pt x="300" y="736"/>
                </a:lnTo>
                <a:lnTo>
                  <a:pt x="326" y="704"/>
                </a:lnTo>
                <a:lnTo>
                  <a:pt x="352" y="672"/>
                </a:lnTo>
                <a:lnTo>
                  <a:pt x="380" y="641"/>
                </a:lnTo>
                <a:lnTo>
                  <a:pt x="409" y="611"/>
                </a:lnTo>
                <a:lnTo>
                  <a:pt x="438" y="580"/>
                </a:lnTo>
                <a:lnTo>
                  <a:pt x="467" y="551"/>
                </a:lnTo>
                <a:lnTo>
                  <a:pt x="497" y="523"/>
                </a:lnTo>
                <a:lnTo>
                  <a:pt x="529" y="494"/>
                </a:lnTo>
                <a:lnTo>
                  <a:pt x="562" y="468"/>
                </a:lnTo>
                <a:lnTo>
                  <a:pt x="594" y="441"/>
                </a:lnTo>
                <a:lnTo>
                  <a:pt x="594" y="441"/>
                </a:lnTo>
                <a:lnTo>
                  <a:pt x="594" y="441"/>
                </a:lnTo>
                <a:lnTo>
                  <a:pt x="627" y="416"/>
                </a:lnTo>
                <a:lnTo>
                  <a:pt x="661" y="390"/>
                </a:lnTo>
                <a:lnTo>
                  <a:pt x="696" y="366"/>
                </a:lnTo>
                <a:lnTo>
                  <a:pt x="731" y="343"/>
                </a:lnTo>
                <a:lnTo>
                  <a:pt x="767" y="320"/>
                </a:lnTo>
                <a:lnTo>
                  <a:pt x="803" y="297"/>
                </a:lnTo>
                <a:lnTo>
                  <a:pt x="842" y="275"/>
                </a:lnTo>
                <a:lnTo>
                  <a:pt x="878" y="256"/>
                </a:lnTo>
                <a:lnTo>
                  <a:pt x="917" y="236"/>
                </a:lnTo>
                <a:lnTo>
                  <a:pt x="956" y="216"/>
                </a:lnTo>
                <a:lnTo>
                  <a:pt x="995" y="197"/>
                </a:lnTo>
                <a:lnTo>
                  <a:pt x="1036" y="181"/>
                </a:lnTo>
                <a:lnTo>
                  <a:pt x="1076" y="162"/>
                </a:lnTo>
                <a:lnTo>
                  <a:pt x="1117" y="147"/>
                </a:lnTo>
                <a:lnTo>
                  <a:pt x="1200" y="116"/>
                </a:lnTo>
                <a:lnTo>
                  <a:pt x="1243" y="103"/>
                </a:lnTo>
                <a:lnTo>
                  <a:pt x="1285" y="90"/>
                </a:lnTo>
                <a:lnTo>
                  <a:pt x="1328" y="78"/>
                </a:lnTo>
                <a:lnTo>
                  <a:pt x="1373" y="67"/>
                </a:lnTo>
                <a:lnTo>
                  <a:pt x="1416" y="57"/>
                </a:lnTo>
                <a:lnTo>
                  <a:pt x="1460" y="47"/>
                </a:lnTo>
                <a:lnTo>
                  <a:pt x="1506" y="38"/>
                </a:lnTo>
                <a:lnTo>
                  <a:pt x="1550" y="31"/>
                </a:lnTo>
                <a:lnTo>
                  <a:pt x="1596" y="23"/>
                </a:lnTo>
                <a:lnTo>
                  <a:pt x="1642" y="17"/>
                </a:lnTo>
                <a:lnTo>
                  <a:pt x="1688" y="12"/>
                </a:lnTo>
                <a:lnTo>
                  <a:pt x="1735" y="8"/>
                </a:lnTo>
                <a:lnTo>
                  <a:pt x="1781" y="5"/>
                </a:lnTo>
                <a:lnTo>
                  <a:pt x="1829" y="3"/>
                </a:lnTo>
                <a:lnTo>
                  <a:pt x="1876" y="2"/>
                </a:lnTo>
                <a:lnTo>
                  <a:pt x="1924" y="0"/>
                </a:lnTo>
                <a:lnTo>
                  <a:pt x="1924" y="0"/>
                </a:lnTo>
                <a:lnTo>
                  <a:pt x="3836" y="0"/>
                </a:lnTo>
                <a:lnTo>
                  <a:pt x="3836" y="0"/>
                </a:lnTo>
                <a:lnTo>
                  <a:pt x="3908" y="2"/>
                </a:lnTo>
                <a:lnTo>
                  <a:pt x="3979" y="5"/>
                </a:lnTo>
                <a:lnTo>
                  <a:pt x="4049" y="11"/>
                </a:lnTo>
                <a:lnTo>
                  <a:pt x="4118" y="17"/>
                </a:lnTo>
                <a:lnTo>
                  <a:pt x="4187" y="26"/>
                </a:lnTo>
                <a:lnTo>
                  <a:pt x="4254" y="38"/>
                </a:lnTo>
                <a:lnTo>
                  <a:pt x="4322" y="52"/>
                </a:lnTo>
                <a:lnTo>
                  <a:pt x="4387" y="67"/>
                </a:lnTo>
                <a:lnTo>
                  <a:pt x="4453" y="84"/>
                </a:lnTo>
                <a:lnTo>
                  <a:pt x="4517" y="103"/>
                </a:lnTo>
                <a:lnTo>
                  <a:pt x="4582" y="124"/>
                </a:lnTo>
                <a:lnTo>
                  <a:pt x="4643" y="147"/>
                </a:lnTo>
                <a:lnTo>
                  <a:pt x="4704" y="171"/>
                </a:lnTo>
                <a:lnTo>
                  <a:pt x="4765" y="197"/>
                </a:lnTo>
                <a:lnTo>
                  <a:pt x="4823" y="225"/>
                </a:lnTo>
                <a:lnTo>
                  <a:pt x="4882" y="256"/>
                </a:lnTo>
                <a:lnTo>
                  <a:pt x="4882" y="256"/>
                </a:lnTo>
                <a:lnTo>
                  <a:pt x="4882" y="256"/>
                </a:lnTo>
                <a:lnTo>
                  <a:pt x="4938" y="286"/>
                </a:lnTo>
                <a:lnTo>
                  <a:pt x="4993" y="320"/>
                </a:lnTo>
                <a:lnTo>
                  <a:pt x="5047" y="355"/>
                </a:lnTo>
                <a:lnTo>
                  <a:pt x="5099" y="390"/>
                </a:lnTo>
                <a:lnTo>
                  <a:pt x="5149" y="428"/>
                </a:lnTo>
                <a:lnTo>
                  <a:pt x="5198" y="468"/>
                </a:lnTo>
                <a:lnTo>
                  <a:pt x="5247" y="510"/>
                </a:lnTo>
                <a:lnTo>
                  <a:pt x="5293" y="551"/>
                </a:lnTo>
                <a:lnTo>
                  <a:pt x="5338" y="595"/>
                </a:lnTo>
                <a:lnTo>
                  <a:pt x="5380" y="641"/>
                </a:lnTo>
                <a:lnTo>
                  <a:pt x="5420" y="689"/>
                </a:lnTo>
                <a:lnTo>
                  <a:pt x="5460" y="736"/>
                </a:lnTo>
                <a:lnTo>
                  <a:pt x="5497" y="787"/>
                </a:lnTo>
                <a:lnTo>
                  <a:pt x="5532" y="839"/>
                </a:lnTo>
                <a:lnTo>
                  <a:pt x="5564" y="891"/>
                </a:lnTo>
                <a:lnTo>
                  <a:pt x="5595" y="944"/>
                </a:lnTo>
                <a:lnTo>
                  <a:pt x="5595" y="944"/>
                </a:lnTo>
                <a:lnTo>
                  <a:pt x="5595" y="944"/>
                </a:lnTo>
                <a:lnTo>
                  <a:pt x="5613" y="981"/>
                </a:lnTo>
                <a:lnTo>
                  <a:pt x="5631" y="1019"/>
                </a:lnTo>
                <a:lnTo>
                  <a:pt x="5648" y="1056"/>
                </a:lnTo>
                <a:lnTo>
                  <a:pt x="5665" y="1094"/>
                </a:lnTo>
                <a:lnTo>
                  <a:pt x="5679" y="1134"/>
                </a:lnTo>
                <a:lnTo>
                  <a:pt x="5693" y="1174"/>
                </a:lnTo>
                <a:lnTo>
                  <a:pt x="5705" y="1214"/>
                </a:lnTo>
                <a:lnTo>
                  <a:pt x="5717" y="1253"/>
                </a:lnTo>
                <a:lnTo>
                  <a:pt x="5726" y="1295"/>
                </a:lnTo>
                <a:lnTo>
                  <a:pt x="5736" y="1336"/>
                </a:lnTo>
                <a:lnTo>
                  <a:pt x="5743" y="1377"/>
                </a:lnTo>
                <a:lnTo>
                  <a:pt x="5749" y="1419"/>
                </a:lnTo>
                <a:lnTo>
                  <a:pt x="5754" y="1461"/>
                </a:lnTo>
                <a:lnTo>
                  <a:pt x="5757" y="1503"/>
                </a:lnTo>
                <a:lnTo>
                  <a:pt x="5758" y="1546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90"/>
                </a:lnTo>
                <a:lnTo>
                  <a:pt x="5760" y="1590"/>
                </a:lnTo>
                <a:close/>
                <a:moveTo>
                  <a:pt x="750" y="1948"/>
                </a:moveTo>
                <a:lnTo>
                  <a:pt x="750" y="1948"/>
                </a:lnTo>
                <a:lnTo>
                  <a:pt x="773" y="1988"/>
                </a:lnTo>
                <a:lnTo>
                  <a:pt x="797" y="2026"/>
                </a:lnTo>
                <a:lnTo>
                  <a:pt x="826" y="2066"/>
                </a:lnTo>
                <a:lnTo>
                  <a:pt x="857" y="2103"/>
                </a:lnTo>
                <a:lnTo>
                  <a:pt x="889" y="2139"/>
                </a:lnTo>
                <a:lnTo>
                  <a:pt x="926" y="2176"/>
                </a:lnTo>
                <a:lnTo>
                  <a:pt x="964" y="2211"/>
                </a:lnTo>
                <a:lnTo>
                  <a:pt x="1005" y="2245"/>
                </a:lnTo>
                <a:lnTo>
                  <a:pt x="1005" y="2245"/>
                </a:lnTo>
                <a:lnTo>
                  <a:pt x="1005" y="2245"/>
                </a:lnTo>
                <a:lnTo>
                  <a:pt x="1048" y="2277"/>
                </a:lnTo>
                <a:lnTo>
                  <a:pt x="1094" y="2309"/>
                </a:lnTo>
                <a:lnTo>
                  <a:pt x="1142" y="2338"/>
                </a:lnTo>
                <a:lnTo>
                  <a:pt x="1192" y="2367"/>
                </a:lnTo>
                <a:lnTo>
                  <a:pt x="1244" y="2393"/>
                </a:lnTo>
                <a:lnTo>
                  <a:pt x="1298" y="2418"/>
                </a:lnTo>
                <a:lnTo>
                  <a:pt x="1354" y="2441"/>
                </a:lnTo>
                <a:lnTo>
                  <a:pt x="1411" y="2461"/>
                </a:lnTo>
                <a:lnTo>
                  <a:pt x="1471" y="2479"/>
                </a:lnTo>
                <a:lnTo>
                  <a:pt x="1532" y="2496"/>
                </a:lnTo>
                <a:lnTo>
                  <a:pt x="1593" y="2510"/>
                </a:lnTo>
                <a:lnTo>
                  <a:pt x="1657" y="2522"/>
                </a:lnTo>
                <a:lnTo>
                  <a:pt x="1722" y="2531"/>
                </a:lnTo>
                <a:lnTo>
                  <a:pt x="1789" y="2537"/>
                </a:lnTo>
                <a:lnTo>
                  <a:pt x="1856" y="2542"/>
                </a:lnTo>
                <a:lnTo>
                  <a:pt x="1924" y="2543"/>
                </a:lnTo>
                <a:lnTo>
                  <a:pt x="1924" y="2543"/>
                </a:lnTo>
                <a:lnTo>
                  <a:pt x="3836" y="2543"/>
                </a:lnTo>
                <a:lnTo>
                  <a:pt x="3836" y="2543"/>
                </a:lnTo>
                <a:lnTo>
                  <a:pt x="3887" y="2542"/>
                </a:lnTo>
                <a:lnTo>
                  <a:pt x="3937" y="2540"/>
                </a:lnTo>
                <a:lnTo>
                  <a:pt x="3988" y="2536"/>
                </a:lnTo>
                <a:lnTo>
                  <a:pt x="4038" y="2531"/>
                </a:lnTo>
                <a:lnTo>
                  <a:pt x="4086" y="2523"/>
                </a:lnTo>
                <a:lnTo>
                  <a:pt x="4135" y="2516"/>
                </a:lnTo>
                <a:lnTo>
                  <a:pt x="4182" y="2507"/>
                </a:lnTo>
                <a:lnTo>
                  <a:pt x="4228" y="2496"/>
                </a:lnTo>
                <a:lnTo>
                  <a:pt x="4274" y="2484"/>
                </a:lnTo>
                <a:lnTo>
                  <a:pt x="4320" y="2470"/>
                </a:lnTo>
                <a:lnTo>
                  <a:pt x="4363" y="2456"/>
                </a:lnTo>
                <a:lnTo>
                  <a:pt x="4406" y="2441"/>
                </a:lnTo>
                <a:lnTo>
                  <a:pt x="4449" y="2424"/>
                </a:lnTo>
                <a:lnTo>
                  <a:pt x="4490" y="2406"/>
                </a:lnTo>
                <a:lnTo>
                  <a:pt x="4530" y="2387"/>
                </a:lnTo>
                <a:lnTo>
                  <a:pt x="4568" y="2367"/>
                </a:lnTo>
                <a:lnTo>
                  <a:pt x="4568" y="2367"/>
                </a:lnTo>
                <a:lnTo>
                  <a:pt x="4568" y="2367"/>
                </a:lnTo>
                <a:lnTo>
                  <a:pt x="4606" y="2346"/>
                </a:lnTo>
                <a:lnTo>
                  <a:pt x="4643" y="2325"/>
                </a:lnTo>
                <a:lnTo>
                  <a:pt x="4678" y="2302"/>
                </a:lnTo>
                <a:lnTo>
                  <a:pt x="4712" y="2277"/>
                </a:lnTo>
                <a:lnTo>
                  <a:pt x="4744" y="2253"/>
                </a:lnTo>
                <a:lnTo>
                  <a:pt x="4776" y="2228"/>
                </a:lnTo>
                <a:lnTo>
                  <a:pt x="4805" y="2202"/>
                </a:lnTo>
                <a:lnTo>
                  <a:pt x="4834" y="2176"/>
                </a:lnTo>
                <a:lnTo>
                  <a:pt x="4862" y="2149"/>
                </a:lnTo>
                <a:lnTo>
                  <a:pt x="4888" y="2121"/>
                </a:lnTo>
                <a:lnTo>
                  <a:pt x="4911" y="2093"/>
                </a:lnTo>
                <a:lnTo>
                  <a:pt x="4934" y="2066"/>
                </a:lnTo>
                <a:lnTo>
                  <a:pt x="4955" y="2037"/>
                </a:lnTo>
                <a:lnTo>
                  <a:pt x="4975" y="2008"/>
                </a:lnTo>
                <a:lnTo>
                  <a:pt x="4993" y="1977"/>
                </a:lnTo>
                <a:lnTo>
                  <a:pt x="5010" y="1948"/>
                </a:lnTo>
                <a:lnTo>
                  <a:pt x="5010" y="1948"/>
                </a:lnTo>
                <a:lnTo>
                  <a:pt x="5010" y="1948"/>
                </a:lnTo>
                <a:lnTo>
                  <a:pt x="5030" y="1908"/>
                </a:lnTo>
                <a:lnTo>
                  <a:pt x="5048" y="1867"/>
                </a:lnTo>
                <a:lnTo>
                  <a:pt x="5062" y="1827"/>
                </a:lnTo>
                <a:lnTo>
                  <a:pt x="5074" y="1786"/>
                </a:lnTo>
                <a:lnTo>
                  <a:pt x="5084" y="1745"/>
                </a:lnTo>
                <a:lnTo>
                  <a:pt x="5091" y="1702"/>
                </a:lnTo>
                <a:lnTo>
                  <a:pt x="5094" y="1659"/>
                </a:lnTo>
                <a:lnTo>
                  <a:pt x="5096" y="1616"/>
                </a:lnTo>
                <a:lnTo>
                  <a:pt x="5096" y="1616"/>
                </a:lnTo>
                <a:lnTo>
                  <a:pt x="5096" y="1590"/>
                </a:lnTo>
                <a:lnTo>
                  <a:pt x="5096" y="1590"/>
                </a:lnTo>
                <a:lnTo>
                  <a:pt x="5094" y="1547"/>
                </a:lnTo>
                <a:lnTo>
                  <a:pt x="5091" y="1504"/>
                </a:lnTo>
                <a:lnTo>
                  <a:pt x="5084" y="1463"/>
                </a:lnTo>
                <a:lnTo>
                  <a:pt x="5074" y="1422"/>
                </a:lnTo>
                <a:lnTo>
                  <a:pt x="5062" y="1380"/>
                </a:lnTo>
                <a:lnTo>
                  <a:pt x="5048" y="1339"/>
                </a:lnTo>
                <a:lnTo>
                  <a:pt x="5030" y="1299"/>
                </a:lnTo>
                <a:lnTo>
                  <a:pt x="5010" y="1259"/>
                </a:lnTo>
                <a:lnTo>
                  <a:pt x="5010" y="1259"/>
                </a:lnTo>
                <a:lnTo>
                  <a:pt x="5010" y="1259"/>
                </a:lnTo>
                <a:lnTo>
                  <a:pt x="4987" y="1220"/>
                </a:lnTo>
                <a:lnTo>
                  <a:pt x="4963" y="1180"/>
                </a:lnTo>
                <a:lnTo>
                  <a:pt x="4934" y="1142"/>
                </a:lnTo>
                <a:lnTo>
                  <a:pt x="4903" y="1103"/>
                </a:lnTo>
                <a:lnTo>
                  <a:pt x="4869" y="1067"/>
                </a:lnTo>
                <a:lnTo>
                  <a:pt x="4834" y="1031"/>
                </a:lnTo>
                <a:lnTo>
                  <a:pt x="4796" y="996"/>
                </a:lnTo>
                <a:lnTo>
                  <a:pt x="4755" y="963"/>
                </a:lnTo>
                <a:lnTo>
                  <a:pt x="4755" y="963"/>
                </a:lnTo>
                <a:lnTo>
                  <a:pt x="4755" y="963"/>
                </a:lnTo>
                <a:lnTo>
                  <a:pt x="4712" y="929"/>
                </a:lnTo>
                <a:lnTo>
                  <a:pt x="4666" y="898"/>
                </a:lnTo>
                <a:lnTo>
                  <a:pt x="4618" y="868"/>
                </a:lnTo>
                <a:lnTo>
                  <a:pt x="4568" y="840"/>
                </a:lnTo>
                <a:lnTo>
                  <a:pt x="4516" y="814"/>
                </a:lnTo>
                <a:lnTo>
                  <a:pt x="4462" y="790"/>
                </a:lnTo>
                <a:lnTo>
                  <a:pt x="4406" y="767"/>
                </a:lnTo>
                <a:lnTo>
                  <a:pt x="4349" y="745"/>
                </a:lnTo>
                <a:lnTo>
                  <a:pt x="4289" y="727"/>
                </a:lnTo>
                <a:lnTo>
                  <a:pt x="4228" y="710"/>
                </a:lnTo>
                <a:lnTo>
                  <a:pt x="4167" y="696"/>
                </a:lnTo>
                <a:lnTo>
                  <a:pt x="4103" y="686"/>
                </a:lnTo>
                <a:lnTo>
                  <a:pt x="4038" y="676"/>
                </a:lnTo>
                <a:lnTo>
                  <a:pt x="3971" y="669"/>
                </a:lnTo>
                <a:lnTo>
                  <a:pt x="3904" y="666"/>
                </a:lnTo>
                <a:lnTo>
                  <a:pt x="3836" y="664"/>
                </a:lnTo>
                <a:lnTo>
                  <a:pt x="3836" y="664"/>
                </a:lnTo>
                <a:lnTo>
                  <a:pt x="1924" y="664"/>
                </a:lnTo>
                <a:lnTo>
                  <a:pt x="1924" y="664"/>
                </a:lnTo>
                <a:lnTo>
                  <a:pt x="1873" y="664"/>
                </a:lnTo>
                <a:lnTo>
                  <a:pt x="1821" y="667"/>
                </a:lnTo>
                <a:lnTo>
                  <a:pt x="1772" y="670"/>
                </a:lnTo>
                <a:lnTo>
                  <a:pt x="1722" y="676"/>
                </a:lnTo>
                <a:lnTo>
                  <a:pt x="1673" y="683"/>
                </a:lnTo>
                <a:lnTo>
                  <a:pt x="1625" y="690"/>
                </a:lnTo>
                <a:lnTo>
                  <a:pt x="1578" y="699"/>
                </a:lnTo>
                <a:lnTo>
                  <a:pt x="1532" y="710"/>
                </a:lnTo>
                <a:lnTo>
                  <a:pt x="1486" y="722"/>
                </a:lnTo>
                <a:lnTo>
                  <a:pt x="1440" y="736"/>
                </a:lnTo>
                <a:lnTo>
                  <a:pt x="1397" y="751"/>
                </a:lnTo>
                <a:lnTo>
                  <a:pt x="1354" y="767"/>
                </a:lnTo>
                <a:lnTo>
                  <a:pt x="1311" y="784"/>
                </a:lnTo>
                <a:lnTo>
                  <a:pt x="1270" y="800"/>
                </a:lnTo>
                <a:lnTo>
                  <a:pt x="1230" y="820"/>
                </a:lnTo>
                <a:lnTo>
                  <a:pt x="1192" y="840"/>
                </a:lnTo>
                <a:lnTo>
                  <a:pt x="1192" y="840"/>
                </a:lnTo>
                <a:lnTo>
                  <a:pt x="1192" y="840"/>
                </a:lnTo>
                <a:lnTo>
                  <a:pt x="1154" y="862"/>
                </a:lnTo>
                <a:lnTo>
                  <a:pt x="1117" y="883"/>
                </a:lnTo>
                <a:lnTo>
                  <a:pt x="1082" y="906"/>
                </a:lnTo>
                <a:lnTo>
                  <a:pt x="1048" y="929"/>
                </a:lnTo>
                <a:lnTo>
                  <a:pt x="1016" y="953"/>
                </a:lnTo>
                <a:lnTo>
                  <a:pt x="984" y="978"/>
                </a:lnTo>
                <a:lnTo>
                  <a:pt x="955" y="1004"/>
                </a:lnTo>
                <a:lnTo>
                  <a:pt x="926" y="1031"/>
                </a:lnTo>
                <a:lnTo>
                  <a:pt x="898" y="1057"/>
                </a:lnTo>
                <a:lnTo>
                  <a:pt x="872" y="1085"/>
                </a:lnTo>
                <a:lnTo>
                  <a:pt x="849" y="1113"/>
                </a:lnTo>
                <a:lnTo>
                  <a:pt x="826" y="1142"/>
                </a:lnTo>
                <a:lnTo>
                  <a:pt x="805" y="1171"/>
                </a:lnTo>
                <a:lnTo>
                  <a:pt x="785" y="1200"/>
                </a:lnTo>
                <a:lnTo>
                  <a:pt x="767" y="1229"/>
                </a:lnTo>
                <a:lnTo>
                  <a:pt x="750" y="1259"/>
                </a:lnTo>
                <a:lnTo>
                  <a:pt x="750" y="1259"/>
                </a:lnTo>
                <a:lnTo>
                  <a:pt x="750" y="1259"/>
                </a:lnTo>
                <a:lnTo>
                  <a:pt x="730" y="1299"/>
                </a:lnTo>
                <a:lnTo>
                  <a:pt x="712" y="1339"/>
                </a:lnTo>
                <a:lnTo>
                  <a:pt x="698" y="1380"/>
                </a:lnTo>
                <a:lnTo>
                  <a:pt x="686" y="1422"/>
                </a:lnTo>
                <a:lnTo>
                  <a:pt x="676" y="1463"/>
                </a:lnTo>
                <a:lnTo>
                  <a:pt x="669" y="1504"/>
                </a:lnTo>
                <a:lnTo>
                  <a:pt x="664" y="1547"/>
                </a:lnTo>
                <a:lnTo>
                  <a:pt x="664" y="1590"/>
                </a:lnTo>
                <a:lnTo>
                  <a:pt x="664" y="1590"/>
                </a:lnTo>
                <a:lnTo>
                  <a:pt x="664" y="1616"/>
                </a:lnTo>
                <a:lnTo>
                  <a:pt x="664" y="1616"/>
                </a:lnTo>
                <a:lnTo>
                  <a:pt x="664" y="1659"/>
                </a:lnTo>
                <a:lnTo>
                  <a:pt x="669" y="1702"/>
                </a:lnTo>
                <a:lnTo>
                  <a:pt x="676" y="1745"/>
                </a:lnTo>
                <a:lnTo>
                  <a:pt x="686" y="1786"/>
                </a:lnTo>
                <a:lnTo>
                  <a:pt x="698" y="1827"/>
                </a:lnTo>
                <a:lnTo>
                  <a:pt x="712" y="1867"/>
                </a:lnTo>
                <a:lnTo>
                  <a:pt x="730" y="1908"/>
                </a:lnTo>
                <a:lnTo>
                  <a:pt x="750" y="1948"/>
                </a:lnTo>
                <a:lnTo>
                  <a:pt x="750" y="19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644872" y="2559748"/>
            <a:ext cx="3240119" cy="2185035"/>
          </a:xfrm>
          <a:custGeom>
            <a:rect l="l" t="t" r="r" b="b"/>
            <a:pathLst>
              <a:path w="5760" h="3882">
                <a:moveTo>
                  <a:pt x="5614" y="1205"/>
                </a:moveTo>
                <a:lnTo>
                  <a:pt x="5614" y="1205"/>
                </a:lnTo>
                <a:lnTo>
                  <a:pt x="5577" y="1226"/>
                </a:lnTo>
                <a:lnTo>
                  <a:pt x="5541" y="1248"/>
                </a:lnTo>
                <a:lnTo>
                  <a:pt x="5505" y="1271"/>
                </a:lnTo>
                <a:lnTo>
                  <a:pt x="5471" y="1295"/>
                </a:lnTo>
                <a:lnTo>
                  <a:pt x="5438" y="1318"/>
                </a:lnTo>
                <a:lnTo>
                  <a:pt x="5406" y="1343"/>
                </a:lnTo>
                <a:lnTo>
                  <a:pt x="5377" y="1370"/>
                </a:lnTo>
                <a:lnTo>
                  <a:pt x="5348" y="1395"/>
                </a:lnTo>
                <a:lnTo>
                  <a:pt x="5321" y="1422"/>
                </a:lnTo>
                <a:lnTo>
                  <a:pt x="5294" y="1451"/>
                </a:lnTo>
                <a:lnTo>
                  <a:pt x="5271" y="1478"/>
                </a:lnTo>
                <a:lnTo>
                  <a:pt x="5248" y="1507"/>
                </a:lnTo>
                <a:lnTo>
                  <a:pt x="5226" y="1536"/>
                </a:lnTo>
                <a:lnTo>
                  <a:pt x="5206" y="1566"/>
                </a:lnTo>
                <a:lnTo>
                  <a:pt x="5188" y="1595"/>
                </a:lnTo>
                <a:lnTo>
                  <a:pt x="5172" y="1624"/>
                </a:lnTo>
                <a:lnTo>
                  <a:pt x="5172" y="1624"/>
                </a:lnTo>
                <a:lnTo>
                  <a:pt x="5158" y="1652"/>
                </a:lnTo>
                <a:lnTo>
                  <a:pt x="5145" y="1679"/>
                </a:lnTo>
                <a:lnTo>
                  <a:pt x="5133" y="1706"/>
                </a:lnTo>
                <a:lnTo>
                  <a:pt x="5124" y="1735"/>
                </a:lnTo>
                <a:lnTo>
                  <a:pt x="5115" y="1764"/>
                </a:lnTo>
                <a:lnTo>
                  <a:pt x="5106" y="1791"/>
                </a:lnTo>
                <a:lnTo>
                  <a:pt x="5100" y="1820"/>
                </a:lnTo>
                <a:lnTo>
                  <a:pt x="5095" y="1848"/>
                </a:lnTo>
                <a:lnTo>
                  <a:pt x="5095" y="1848"/>
                </a:lnTo>
                <a:lnTo>
                  <a:pt x="5097" y="1886"/>
                </a:lnTo>
                <a:lnTo>
                  <a:pt x="5097" y="1924"/>
                </a:lnTo>
                <a:lnTo>
                  <a:pt x="5097" y="1956"/>
                </a:lnTo>
                <a:lnTo>
                  <a:pt x="5097" y="1956"/>
                </a:lnTo>
                <a:lnTo>
                  <a:pt x="5095" y="2021"/>
                </a:lnTo>
                <a:lnTo>
                  <a:pt x="5089" y="2086"/>
                </a:lnTo>
                <a:lnTo>
                  <a:pt x="5082" y="2149"/>
                </a:lnTo>
                <a:lnTo>
                  <a:pt x="5071" y="2210"/>
                </a:lnTo>
                <a:lnTo>
                  <a:pt x="5057" y="2271"/>
                </a:lnTo>
                <a:lnTo>
                  <a:pt x="5041" y="2330"/>
                </a:lnTo>
                <a:lnTo>
                  <a:pt x="5019" y="2390"/>
                </a:lnTo>
                <a:lnTo>
                  <a:pt x="4998" y="2445"/>
                </a:lnTo>
                <a:lnTo>
                  <a:pt x="4973" y="2501"/>
                </a:lnTo>
                <a:lnTo>
                  <a:pt x="4944" y="2555"/>
                </a:lnTo>
                <a:lnTo>
                  <a:pt x="4913" y="2609"/>
                </a:lnTo>
                <a:lnTo>
                  <a:pt x="4881" y="2659"/>
                </a:lnTo>
                <a:lnTo>
                  <a:pt x="4845" y="2710"/>
                </a:lnTo>
                <a:lnTo>
                  <a:pt x="4807" y="2756"/>
                </a:lnTo>
                <a:lnTo>
                  <a:pt x="4768" y="2803"/>
                </a:lnTo>
                <a:lnTo>
                  <a:pt x="4726" y="2848"/>
                </a:lnTo>
                <a:lnTo>
                  <a:pt x="4726" y="2848"/>
                </a:lnTo>
                <a:lnTo>
                  <a:pt x="4681" y="2889"/>
                </a:lnTo>
                <a:lnTo>
                  <a:pt x="4636" y="2929"/>
                </a:lnTo>
                <a:lnTo>
                  <a:pt x="4588" y="2967"/>
                </a:lnTo>
                <a:lnTo>
                  <a:pt x="4539" y="3003"/>
                </a:lnTo>
                <a:lnTo>
                  <a:pt x="4487" y="3035"/>
                </a:lnTo>
                <a:lnTo>
                  <a:pt x="4435" y="3066"/>
                </a:lnTo>
                <a:lnTo>
                  <a:pt x="4381" y="3093"/>
                </a:lnTo>
                <a:lnTo>
                  <a:pt x="4325" y="3118"/>
                </a:lnTo>
                <a:lnTo>
                  <a:pt x="4268" y="3141"/>
                </a:lnTo>
                <a:lnTo>
                  <a:pt x="4210" y="3161"/>
                </a:lnTo>
                <a:lnTo>
                  <a:pt x="4149" y="3177"/>
                </a:lnTo>
                <a:lnTo>
                  <a:pt x="4090" y="3192"/>
                </a:lnTo>
                <a:lnTo>
                  <a:pt x="4027" y="3204"/>
                </a:lnTo>
                <a:lnTo>
                  <a:pt x="3964" y="3211"/>
                </a:lnTo>
                <a:lnTo>
                  <a:pt x="3901" y="3217"/>
                </a:lnTo>
                <a:lnTo>
                  <a:pt x="3836" y="3219"/>
                </a:lnTo>
                <a:lnTo>
                  <a:pt x="1924" y="3219"/>
                </a:lnTo>
                <a:lnTo>
                  <a:pt x="1924" y="3219"/>
                </a:lnTo>
                <a:lnTo>
                  <a:pt x="1859" y="3217"/>
                </a:lnTo>
                <a:lnTo>
                  <a:pt x="1796" y="3211"/>
                </a:lnTo>
                <a:lnTo>
                  <a:pt x="1733" y="3204"/>
                </a:lnTo>
                <a:lnTo>
                  <a:pt x="1670" y="3192"/>
                </a:lnTo>
                <a:lnTo>
                  <a:pt x="1609" y="3177"/>
                </a:lnTo>
                <a:lnTo>
                  <a:pt x="1550" y="3161"/>
                </a:lnTo>
                <a:lnTo>
                  <a:pt x="1492" y="3141"/>
                </a:lnTo>
                <a:lnTo>
                  <a:pt x="1435" y="3118"/>
                </a:lnTo>
                <a:lnTo>
                  <a:pt x="1379" y="3093"/>
                </a:lnTo>
                <a:lnTo>
                  <a:pt x="1325" y="3066"/>
                </a:lnTo>
                <a:lnTo>
                  <a:pt x="1273" y="3035"/>
                </a:lnTo>
                <a:lnTo>
                  <a:pt x="1221" y="3003"/>
                </a:lnTo>
                <a:lnTo>
                  <a:pt x="1172" y="2967"/>
                </a:lnTo>
                <a:lnTo>
                  <a:pt x="1124" y="2929"/>
                </a:lnTo>
                <a:lnTo>
                  <a:pt x="1077" y="2889"/>
                </a:lnTo>
                <a:lnTo>
                  <a:pt x="1034" y="2848"/>
                </a:lnTo>
                <a:lnTo>
                  <a:pt x="1034" y="2848"/>
                </a:lnTo>
                <a:lnTo>
                  <a:pt x="992" y="2803"/>
                </a:lnTo>
                <a:lnTo>
                  <a:pt x="951" y="2756"/>
                </a:lnTo>
                <a:lnTo>
                  <a:pt x="913" y="2710"/>
                </a:lnTo>
                <a:lnTo>
                  <a:pt x="879" y="2659"/>
                </a:lnTo>
                <a:lnTo>
                  <a:pt x="847" y="2609"/>
                </a:lnTo>
                <a:lnTo>
                  <a:pt x="816" y="2555"/>
                </a:lnTo>
                <a:lnTo>
                  <a:pt x="787" y="2501"/>
                </a:lnTo>
                <a:lnTo>
                  <a:pt x="762" y="2445"/>
                </a:lnTo>
                <a:lnTo>
                  <a:pt x="739" y="2390"/>
                </a:lnTo>
                <a:lnTo>
                  <a:pt x="719" y="2330"/>
                </a:lnTo>
                <a:lnTo>
                  <a:pt x="703" y="2271"/>
                </a:lnTo>
                <a:lnTo>
                  <a:pt x="689" y="2210"/>
                </a:lnTo>
                <a:lnTo>
                  <a:pt x="678" y="2149"/>
                </a:lnTo>
                <a:lnTo>
                  <a:pt x="669" y="2086"/>
                </a:lnTo>
                <a:lnTo>
                  <a:pt x="665" y="2021"/>
                </a:lnTo>
                <a:lnTo>
                  <a:pt x="663" y="1956"/>
                </a:lnTo>
                <a:lnTo>
                  <a:pt x="663" y="1924"/>
                </a:lnTo>
                <a:lnTo>
                  <a:pt x="663" y="1924"/>
                </a:lnTo>
                <a:lnTo>
                  <a:pt x="665" y="1859"/>
                </a:lnTo>
                <a:lnTo>
                  <a:pt x="669" y="1796"/>
                </a:lnTo>
                <a:lnTo>
                  <a:pt x="678" y="1733"/>
                </a:lnTo>
                <a:lnTo>
                  <a:pt x="689" y="1670"/>
                </a:lnTo>
                <a:lnTo>
                  <a:pt x="703" y="1611"/>
                </a:lnTo>
                <a:lnTo>
                  <a:pt x="719" y="1550"/>
                </a:lnTo>
                <a:lnTo>
                  <a:pt x="739" y="1492"/>
                </a:lnTo>
                <a:lnTo>
                  <a:pt x="762" y="1435"/>
                </a:lnTo>
                <a:lnTo>
                  <a:pt x="787" y="1379"/>
                </a:lnTo>
                <a:lnTo>
                  <a:pt x="816" y="1325"/>
                </a:lnTo>
                <a:lnTo>
                  <a:pt x="847" y="1273"/>
                </a:lnTo>
                <a:lnTo>
                  <a:pt x="879" y="1221"/>
                </a:lnTo>
                <a:lnTo>
                  <a:pt x="913" y="1172"/>
                </a:lnTo>
                <a:lnTo>
                  <a:pt x="951" y="1124"/>
                </a:lnTo>
                <a:lnTo>
                  <a:pt x="992" y="1079"/>
                </a:lnTo>
                <a:lnTo>
                  <a:pt x="1034" y="1034"/>
                </a:lnTo>
                <a:lnTo>
                  <a:pt x="1034" y="1034"/>
                </a:lnTo>
                <a:lnTo>
                  <a:pt x="1077" y="993"/>
                </a:lnTo>
                <a:lnTo>
                  <a:pt x="1124" y="951"/>
                </a:lnTo>
                <a:lnTo>
                  <a:pt x="1172" y="915"/>
                </a:lnTo>
                <a:lnTo>
                  <a:pt x="1221" y="879"/>
                </a:lnTo>
                <a:lnTo>
                  <a:pt x="1273" y="847"/>
                </a:lnTo>
                <a:lnTo>
                  <a:pt x="1325" y="816"/>
                </a:lnTo>
                <a:lnTo>
                  <a:pt x="1379" y="788"/>
                </a:lnTo>
                <a:lnTo>
                  <a:pt x="1435" y="762"/>
                </a:lnTo>
                <a:lnTo>
                  <a:pt x="1492" y="739"/>
                </a:lnTo>
                <a:lnTo>
                  <a:pt x="1550" y="719"/>
                </a:lnTo>
                <a:lnTo>
                  <a:pt x="1609" y="703"/>
                </a:lnTo>
                <a:lnTo>
                  <a:pt x="1670" y="689"/>
                </a:lnTo>
                <a:lnTo>
                  <a:pt x="1733" y="678"/>
                </a:lnTo>
                <a:lnTo>
                  <a:pt x="1796" y="669"/>
                </a:lnTo>
                <a:lnTo>
                  <a:pt x="1859" y="665"/>
                </a:lnTo>
                <a:lnTo>
                  <a:pt x="1924" y="663"/>
                </a:lnTo>
                <a:lnTo>
                  <a:pt x="3836" y="663"/>
                </a:lnTo>
                <a:lnTo>
                  <a:pt x="3836" y="663"/>
                </a:lnTo>
                <a:lnTo>
                  <a:pt x="3901" y="665"/>
                </a:lnTo>
                <a:lnTo>
                  <a:pt x="3964" y="669"/>
                </a:lnTo>
                <a:lnTo>
                  <a:pt x="4027" y="678"/>
                </a:lnTo>
                <a:lnTo>
                  <a:pt x="4090" y="689"/>
                </a:lnTo>
                <a:lnTo>
                  <a:pt x="4149" y="703"/>
                </a:lnTo>
                <a:lnTo>
                  <a:pt x="4210" y="719"/>
                </a:lnTo>
                <a:lnTo>
                  <a:pt x="4268" y="739"/>
                </a:lnTo>
                <a:lnTo>
                  <a:pt x="4325" y="762"/>
                </a:lnTo>
                <a:lnTo>
                  <a:pt x="4381" y="788"/>
                </a:lnTo>
                <a:lnTo>
                  <a:pt x="4435" y="816"/>
                </a:lnTo>
                <a:lnTo>
                  <a:pt x="4487" y="847"/>
                </a:lnTo>
                <a:lnTo>
                  <a:pt x="4539" y="879"/>
                </a:lnTo>
                <a:lnTo>
                  <a:pt x="4588" y="915"/>
                </a:lnTo>
                <a:lnTo>
                  <a:pt x="4636" y="951"/>
                </a:lnTo>
                <a:lnTo>
                  <a:pt x="4681" y="993"/>
                </a:lnTo>
                <a:lnTo>
                  <a:pt x="4726" y="1034"/>
                </a:lnTo>
                <a:lnTo>
                  <a:pt x="4726" y="1034"/>
                </a:lnTo>
                <a:lnTo>
                  <a:pt x="4753" y="1063"/>
                </a:lnTo>
                <a:lnTo>
                  <a:pt x="4753" y="1063"/>
                </a:lnTo>
                <a:lnTo>
                  <a:pt x="4782" y="1027"/>
                </a:lnTo>
                <a:lnTo>
                  <a:pt x="4813" y="993"/>
                </a:lnTo>
                <a:lnTo>
                  <a:pt x="4845" y="960"/>
                </a:lnTo>
                <a:lnTo>
                  <a:pt x="4877" y="928"/>
                </a:lnTo>
                <a:lnTo>
                  <a:pt x="4910" y="895"/>
                </a:lnTo>
                <a:lnTo>
                  <a:pt x="4944" y="865"/>
                </a:lnTo>
                <a:lnTo>
                  <a:pt x="4980" y="834"/>
                </a:lnTo>
                <a:lnTo>
                  <a:pt x="5016" y="806"/>
                </a:lnTo>
                <a:lnTo>
                  <a:pt x="5016" y="806"/>
                </a:lnTo>
                <a:lnTo>
                  <a:pt x="5075" y="761"/>
                </a:lnTo>
                <a:lnTo>
                  <a:pt x="5136" y="717"/>
                </a:lnTo>
                <a:lnTo>
                  <a:pt x="5201" y="678"/>
                </a:lnTo>
                <a:lnTo>
                  <a:pt x="5266" y="638"/>
                </a:lnTo>
                <a:lnTo>
                  <a:pt x="5266" y="638"/>
                </a:lnTo>
                <a:lnTo>
                  <a:pt x="5231" y="601"/>
                </a:lnTo>
                <a:lnTo>
                  <a:pt x="5196" y="565"/>
                </a:lnTo>
                <a:lnTo>
                  <a:pt x="5196" y="565"/>
                </a:lnTo>
                <a:lnTo>
                  <a:pt x="5163" y="532"/>
                </a:lnTo>
                <a:lnTo>
                  <a:pt x="5129" y="502"/>
                </a:lnTo>
                <a:lnTo>
                  <a:pt x="5095" y="471"/>
                </a:lnTo>
                <a:lnTo>
                  <a:pt x="5059" y="441"/>
                </a:lnTo>
                <a:lnTo>
                  <a:pt x="5023" y="412"/>
                </a:lnTo>
                <a:lnTo>
                  <a:pt x="4987" y="383"/>
                </a:lnTo>
                <a:lnTo>
                  <a:pt x="4949" y="356"/>
                </a:lnTo>
                <a:lnTo>
                  <a:pt x="4911" y="329"/>
                </a:lnTo>
                <a:lnTo>
                  <a:pt x="4872" y="304"/>
                </a:lnTo>
                <a:lnTo>
                  <a:pt x="4832" y="279"/>
                </a:lnTo>
                <a:lnTo>
                  <a:pt x="4793" y="255"/>
                </a:lnTo>
                <a:lnTo>
                  <a:pt x="4751" y="234"/>
                </a:lnTo>
                <a:lnTo>
                  <a:pt x="4712" y="210"/>
                </a:lnTo>
                <a:lnTo>
                  <a:pt x="4669" y="191"/>
                </a:lnTo>
                <a:lnTo>
                  <a:pt x="4627" y="171"/>
                </a:lnTo>
                <a:lnTo>
                  <a:pt x="4584" y="151"/>
                </a:lnTo>
                <a:lnTo>
                  <a:pt x="4541" y="133"/>
                </a:lnTo>
                <a:lnTo>
                  <a:pt x="4496" y="117"/>
                </a:lnTo>
                <a:lnTo>
                  <a:pt x="4453" y="101"/>
                </a:lnTo>
                <a:lnTo>
                  <a:pt x="4408" y="86"/>
                </a:lnTo>
                <a:lnTo>
                  <a:pt x="4361" y="74"/>
                </a:lnTo>
                <a:lnTo>
                  <a:pt x="4316" y="61"/>
                </a:lnTo>
                <a:lnTo>
                  <a:pt x="4270" y="49"/>
                </a:lnTo>
                <a:lnTo>
                  <a:pt x="4223" y="40"/>
                </a:lnTo>
                <a:lnTo>
                  <a:pt x="4176" y="31"/>
                </a:lnTo>
                <a:lnTo>
                  <a:pt x="4128" y="22"/>
                </a:lnTo>
                <a:lnTo>
                  <a:pt x="4081" y="14"/>
                </a:lnTo>
                <a:lnTo>
                  <a:pt x="4032" y="9"/>
                </a:lnTo>
                <a:lnTo>
                  <a:pt x="3984" y="5"/>
                </a:lnTo>
                <a:lnTo>
                  <a:pt x="3935" y="2"/>
                </a:lnTo>
                <a:lnTo>
                  <a:pt x="3885" y="0"/>
                </a:lnTo>
                <a:lnTo>
                  <a:pt x="3836" y="0"/>
                </a:lnTo>
                <a:lnTo>
                  <a:pt x="1924" y="0"/>
                </a:lnTo>
                <a:lnTo>
                  <a:pt x="1924" y="0"/>
                </a:lnTo>
                <a:lnTo>
                  <a:pt x="1873" y="0"/>
                </a:lnTo>
                <a:lnTo>
                  <a:pt x="1825" y="2"/>
                </a:lnTo>
                <a:lnTo>
                  <a:pt x="1776" y="5"/>
                </a:lnTo>
                <a:lnTo>
                  <a:pt x="1728" y="9"/>
                </a:lnTo>
                <a:lnTo>
                  <a:pt x="1679" y="14"/>
                </a:lnTo>
                <a:lnTo>
                  <a:pt x="1631" y="22"/>
                </a:lnTo>
                <a:lnTo>
                  <a:pt x="1584" y="31"/>
                </a:lnTo>
                <a:lnTo>
                  <a:pt x="1537" y="40"/>
                </a:lnTo>
                <a:lnTo>
                  <a:pt x="1490" y="49"/>
                </a:lnTo>
                <a:lnTo>
                  <a:pt x="1444" y="61"/>
                </a:lnTo>
                <a:lnTo>
                  <a:pt x="1399" y="74"/>
                </a:lnTo>
                <a:lnTo>
                  <a:pt x="1352" y="86"/>
                </a:lnTo>
                <a:lnTo>
                  <a:pt x="1307" y="101"/>
                </a:lnTo>
                <a:lnTo>
                  <a:pt x="1264" y="117"/>
                </a:lnTo>
                <a:lnTo>
                  <a:pt x="1219" y="133"/>
                </a:lnTo>
                <a:lnTo>
                  <a:pt x="1176" y="151"/>
                </a:lnTo>
                <a:lnTo>
                  <a:pt x="1133" y="171"/>
                </a:lnTo>
                <a:lnTo>
                  <a:pt x="1091" y="191"/>
                </a:lnTo>
                <a:lnTo>
                  <a:pt x="1048" y="210"/>
                </a:lnTo>
                <a:lnTo>
                  <a:pt x="1007" y="234"/>
                </a:lnTo>
                <a:lnTo>
                  <a:pt x="967" y="255"/>
                </a:lnTo>
                <a:lnTo>
                  <a:pt x="928" y="279"/>
                </a:lnTo>
                <a:lnTo>
                  <a:pt x="888" y="304"/>
                </a:lnTo>
                <a:lnTo>
                  <a:pt x="849" y="329"/>
                </a:lnTo>
                <a:lnTo>
                  <a:pt x="811" y="356"/>
                </a:lnTo>
                <a:lnTo>
                  <a:pt x="773" y="383"/>
                </a:lnTo>
                <a:lnTo>
                  <a:pt x="737" y="412"/>
                </a:lnTo>
                <a:lnTo>
                  <a:pt x="701" y="441"/>
                </a:lnTo>
                <a:lnTo>
                  <a:pt x="665" y="471"/>
                </a:lnTo>
                <a:lnTo>
                  <a:pt x="631" y="502"/>
                </a:lnTo>
                <a:lnTo>
                  <a:pt x="597" y="532"/>
                </a:lnTo>
                <a:lnTo>
                  <a:pt x="564" y="565"/>
                </a:lnTo>
                <a:lnTo>
                  <a:pt x="564" y="565"/>
                </a:lnTo>
                <a:lnTo>
                  <a:pt x="532" y="597"/>
                </a:lnTo>
                <a:lnTo>
                  <a:pt x="502" y="631"/>
                </a:lnTo>
                <a:lnTo>
                  <a:pt x="471" y="665"/>
                </a:lnTo>
                <a:lnTo>
                  <a:pt x="440" y="701"/>
                </a:lnTo>
                <a:lnTo>
                  <a:pt x="412" y="737"/>
                </a:lnTo>
                <a:lnTo>
                  <a:pt x="383" y="773"/>
                </a:lnTo>
                <a:lnTo>
                  <a:pt x="356" y="811"/>
                </a:lnTo>
                <a:lnTo>
                  <a:pt x="329" y="849"/>
                </a:lnTo>
                <a:lnTo>
                  <a:pt x="304" y="888"/>
                </a:lnTo>
                <a:lnTo>
                  <a:pt x="279" y="928"/>
                </a:lnTo>
                <a:lnTo>
                  <a:pt x="255" y="967"/>
                </a:lnTo>
                <a:lnTo>
                  <a:pt x="234" y="1007"/>
                </a:lnTo>
                <a:lnTo>
                  <a:pt x="210" y="1048"/>
                </a:lnTo>
                <a:lnTo>
                  <a:pt x="191" y="1091"/>
                </a:lnTo>
                <a:lnTo>
                  <a:pt x="171" y="1133"/>
                </a:lnTo>
                <a:lnTo>
                  <a:pt x="151" y="1176"/>
                </a:lnTo>
                <a:lnTo>
                  <a:pt x="133" y="1219"/>
                </a:lnTo>
                <a:lnTo>
                  <a:pt x="117" y="1264"/>
                </a:lnTo>
                <a:lnTo>
                  <a:pt x="101" y="1307"/>
                </a:lnTo>
                <a:lnTo>
                  <a:pt x="86" y="1352"/>
                </a:lnTo>
                <a:lnTo>
                  <a:pt x="74" y="1399"/>
                </a:lnTo>
                <a:lnTo>
                  <a:pt x="61" y="1444"/>
                </a:lnTo>
                <a:lnTo>
                  <a:pt x="49" y="1491"/>
                </a:lnTo>
                <a:lnTo>
                  <a:pt x="40" y="1537"/>
                </a:lnTo>
                <a:lnTo>
                  <a:pt x="31" y="1584"/>
                </a:lnTo>
                <a:lnTo>
                  <a:pt x="22" y="1631"/>
                </a:lnTo>
                <a:lnTo>
                  <a:pt x="14" y="1679"/>
                </a:lnTo>
                <a:lnTo>
                  <a:pt x="9" y="1728"/>
                </a:lnTo>
                <a:lnTo>
                  <a:pt x="5" y="1776"/>
                </a:lnTo>
                <a:lnTo>
                  <a:pt x="2" y="1825"/>
                </a:lnTo>
                <a:lnTo>
                  <a:pt x="0" y="1874"/>
                </a:lnTo>
                <a:lnTo>
                  <a:pt x="0" y="1924"/>
                </a:lnTo>
                <a:lnTo>
                  <a:pt x="0" y="1958"/>
                </a:lnTo>
                <a:lnTo>
                  <a:pt x="0" y="1958"/>
                </a:lnTo>
                <a:lnTo>
                  <a:pt x="0" y="2007"/>
                </a:lnTo>
                <a:lnTo>
                  <a:pt x="2" y="2055"/>
                </a:lnTo>
                <a:lnTo>
                  <a:pt x="5" y="2106"/>
                </a:lnTo>
                <a:lnTo>
                  <a:pt x="9" y="2154"/>
                </a:lnTo>
                <a:lnTo>
                  <a:pt x="14" y="2203"/>
                </a:lnTo>
                <a:lnTo>
                  <a:pt x="22" y="2249"/>
                </a:lnTo>
                <a:lnTo>
                  <a:pt x="31" y="2298"/>
                </a:lnTo>
                <a:lnTo>
                  <a:pt x="40" y="2345"/>
                </a:lnTo>
                <a:lnTo>
                  <a:pt x="49" y="2391"/>
                </a:lnTo>
                <a:lnTo>
                  <a:pt x="61" y="2436"/>
                </a:lnTo>
                <a:lnTo>
                  <a:pt x="74" y="2483"/>
                </a:lnTo>
                <a:lnTo>
                  <a:pt x="86" y="2528"/>
                </a:lnTo>
                <a:lnTo>
                  <a:pt x="101" y="2573"/>
                </a:lnTo>
                <a:lnTo>
                  <a:pt x="117" y="2618"/>
                </a:lnTo>
                <a:lnTo>
                  <a:pt x="133" y="2661"/>
                </a:lnTo>
                <a:lnTo>
                  <a:pt x="151" y="2706"/>
                </a:lnTo>
                <a:lnTo>
                  <a:pt x="171" y="2747"/>
                </a:lnTo>
                <a:lnTo>
                  <a:pt x="191" y="2791"/>
                </a:lnTo>
                <a:lnTo>
                  <a:pt x="210" y="2832"/>
                </a:lnTo>
                <a:lnTo>
                  <a:pt x="234" y="2873"/>
                </a:lnTo>
                <a:lnTo>
                  <a:pt x="255" y="2915"/>
                </a:lnTo>
                <a:lnTo>
                  <a:pt x="279" y="2954"/>
                </a:lnTo>
                <a:lnTo>
                  <a:pt x="304" y="2994"/>
                </a:lnTo>
                <a:lnTo>
                  <a:pt x="329" y="3032"/>
                </a:lnTo>
                <a:lnTo>
                  <a:pt x="356" y="3069"/>
                </a:lnTo>
                <a:lnTo>
                  <a:pt x="383" y="3107"/>
                </a:lnTo>
                <a:lnTo>
                  <a:pt x="412" y="3145"/>
                </a:lnTo>
                <a:lnTo>
                  <a:pt x="440" y="3181"/>
                </a:lnTo>
                <a:lnTo>
                  <a:pt x="471" y="3215"/>
                </a:lnTo>
                <a:lnTo>
                  <a:pt x="502" y="3249"/>
                </a:lnTo>
                <a:lnTo>
                  <a:pt x="532" y="3283"/>
                </a:lnTo>
                <a:lnTo>
                  <a:pt x="564" y="3316"/>
                </a:lnTo>
                <a:lnTo>
                  <a:pt x="564" y="3316"/>
                </a:lnTo>
                <a:lnTo>
                  <a:pt x="597" y="3348"/>
                </a:lnTo>
                <a:lnTo>
                  <a:pt x="631" y="3380"/>
                </a:lnTo>
                <a:lnTo>
                  <a:pt x="665" y="3411"/>
                </a:lnTo>
                <a:lnTo>
                  <a:pt x="701" y="3440"/>
                </a:lnTo>
                <a:lnTo>
                  <a:pt x="737" y="3470"/>
                </a:lnTo>
                <a:lnTo>
                  <a:pt x="773" y="3497"/>
                </a:lnTo>
                <a:lnTo>
                  <a:pt x="811" y="3524"/>
                </a:lnTo>
                <a:lnTo>
                  <a:pt x="849" y="3551"/>
                </a:lnTo>
                <a:lnTo>
                  <a:pt x="888" y="3576"/>
                </a:lnTo>
                <a:lnTo>
                  <a:pt x="928" y="3602"/>
                </a:lnTo>
                <a:lnTo>
                  <a:pt x="967" y="3625"/>
                </a:lnTo>
                <a:lnTo>
                  <a:pt x="1007" y="3648"/>
                </a:lnTo>
                <a:lnTo>
                  <a:pt x="1048" y="3670"/>
                </a:lnTo>
                <a:lnTo>
                  <a:pt x="1091" y="3691"/>
                </a:lnTo>
                <a:lnTo>
                  <a:pt x="1133" y="3711"/>
                </a:lnTo>
                <a:lnTo>
                  <a:pt x="1176" y="3729"/>
                </a:lnTo>
                <a:lnTo>
                  <a:pt x="1219" y="3747"/>
                </a:lnTo>
                <a:lnTo>
                  <a:pt x="1264" y="3763"/>
                </a:lnTo>
                <a:lnTo>
                  <a:pt x="1307" y="3780"/>
                </a:lnTo>
                <a:lnTo>
                  <a:pt x="1352" y="3794"/>
                </a:lnTo>
                <a:lnTo>
                  <a:pt x="1399" y="3808"/>
                </a:lnTo>
                <a:lnTo>
                  <a:pt x="1444" y="3821"/>
                </a:lnTo>
                <a:lnTo>
                  <a:pt x="1490" y="3832"/>
                </a:lnTo>
                <a:lnTo>
                  <a:pt x="1537" y="3842"/>
                </a:lnTo>
                <a:lnTo>
                  <a:pt x="1584" y="3851"/>
                </a:lnTo>
                <a:lnTo>
                  <a:pt x="1631" y="3859"/>
                </a:lnTo>
                <a:lnTo>
                  <a:pt x="1679" y="3866"/>
                </a:lnTo>
                <a:lnTo>
                  <a:pt x="1728" y="3871"/>
                </a:lnTo>
                <a:lnTo>
                  <a:pt x="1776" y="3877"/>
                </a:lnTo>
                <a:lnTo>
                  <a:pt x="1825" y="3878"/>
                </a:lnTo>
                <a:lnTo>
                  <a:pt x="1873" y="3880"/>
                </a:lnTo>
                <a:lnTo>
                  <a:pt x="1924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85" y="3880"/>
                </a:lnTo>
                <a:lnTo>
                  <a:pt x="3935" y="3878"/>
                </a:lnTo>
                <a:lnTo>
                  <a:pt x="3984" y="3877"/>
                </a:lnTo>
                <a:lnTo>
                  <a:pt x="4032" y="3871"/>
                </a:lnTo>
                <a:lnTo>
                  <a:pt x="4081" y="3866"/>
                </a:lnTo>
                <a:lnTo>
                  <a:pt x="4128" y="3859"/>
                </a:lnTo>
                <a:lnTo>
                  <a:pt x="4176" y="3851"/>
                </a:lnTo>
                <a:lnTo>
                  <a:pt x="4223" y="3842"/>
                </a:lnTo>
                <a:lnTo>
                  <a:pt x="4270" y="3832"/>
                </a:lnTo>
                <a:lnTo>
                  <a:pt x="4316" y="3821"/>
                </a:lnTo>
                <a:lnTo>
                  <a:pt x="4361" y="3808"/>
                </a:lnTo>
                <a:lnTo>
                  <a:pt x="4408" y="3794"/>
                </a:lnTo>
                <a:lnTo>
                  <a:pt x="4453" y="3780"/>
                </a:lnTo>
                <a:lnTo>
                  <a:pt x="4496" y="3763"/>
                </a:lnTo>
                <a:lnTo>
                  <a:pt x="4541" y="3747"/>
                </a:lnTo>
                <a:lnTo>
                  <a:pt x="4584" y="3729"/>
                </a:lnTo>
                <a:lnTo>
                  <a:pt x="4627" y="3711"/>
                </a:lnTo>
                <a:lnTo>
                  <a:pt x="4669" y="3691"/>
                </a:lnTo>
                <a:lnTo>
                  <a:pt x="4712" y="3670"/>
                </a:lnTo>
                <a:lnTo>
                  <a:pt x="4751" y="3648"/>
                </a:lnTo>
                <a:lnTo>
                  <a:pt x="4793" y="3625"/>
                </a:lnTo>
                <a:lnTo>
                  <a:pt x="4832" y="3602"/>
                </a:lnTo>
                <a:lnTo>
                  <a:pt x="4872" y="3576"/>
                </a:lnTo>
                <a:lnTo>
                  <a:pt x="4911" y="3551"/>
                </a:lnTo>
                <a:lnTo>
                  <a:pt x="4949" y="3524"/>
                </a:lnTo>
                <a:lnTo>
                  <a:pt x="4987" y="3497"/>
                </a:lnTo>
                <a:lnTo>
                  <a:pt x="5023" y="3470"/>
                </a:lnTo>
                <a:lnTo>
                  <a:pt x="5059" y="3440"/>
                </a:lnTo>
                <a:lnTo>
                  <a:pt x="5095" y="3411"/>
                </a:lnTo>
                <a:lnTo>
                  <a:pt x="5129" y="3380"/>
                </a:lnTo>
                <a:lnTo>
                  <a:pt x="5163" y="3348"/>
                </a:lnTo>
                <a:lnTo>
                  <a:pt x="5196" y="3316"/>
                </a:lnTo>
                <a:lnTo>
                  <a:pt x="5196" y="3316"/>
                </a:lnTo>
                <a:lnTo>
                  <a:pt x="5228" y="3283"/>
                </a:lnTo>
                <a:lnTo>
                  <a:pt x="5258" y="3249"/>
                </a:lnTo>
                <a:lnTo>
                  <a:pt x="5289" y="3215"/>
                </a:lnTo>
                <a:lnTo>
                  <a:pt x="5320" y="3181"/>
                </a:lnTo>
                <a:lnTo>
                  <a:pt x="5348" y="3145"/>
                </a:lnTo>
                <a:lnTo>
                  <a:pt x="5377" y="3107"/>
                </a:lnTo>
                <a:lnTo>
                  <a:pt x="5404" y="3069"/>
                </a:lnTo>
                <a:lnTo>
                  <a:pt x="5431" y="3032"/>
                </a:lnTo>
                <a:lnTo>
                  <a:pt x="5456" y="2994"/>
                </a:lnTo>
                <a:lnTo>
                  <a:pt x="5480" y="2954"/>
                </a:lnTo>
                <a:lnTo>
                  <a:pt x="5505" y="2915"/>
                </a:lnTo>
                <a:lnTo>
                  <a:pt x="5526" y="2873"/>
                </a:lnTo>
                <a:lnTo>
                  <a:pt x="5548" y="2832"/>
                </a:lnTo>
                <a:lnTo>
                  <a:pt x="5569" y="2791"/>
                </a:lnTo>
                <a:lnTo>
                  <a:pt x="5589" y="2747"/>
                </a:lnTo>
                <a:lnTo>
                  <a:pt x="5609" y="2704"/>
                </a:lnTo>
                <a:lnTo>
                  <a:pt x="5625" y="2661"/>
                </a:lnTo>
                <a:lnTo>
                  <a:pt x="5643" y="2618"/>
                </a:lnTo>
                <a:lnTo>
                  <a:pt x="5659" y="2573"/>
                </a:lnTo>
                <a:lnTo>
                  <a:pt x="5674" y="2528"/>
                </a:lnTo>
                <a:lnTo>
                  <a:pt x="5686" y="2483"/>
                </a:lnTo>
                <a:lnTo>
                  <a:pt x="5699" y="2436"/>
                </a:lnTo>
                <a:lnTo>
                  <a:pt x="5711" y="2391"/>
                </a:lnTo>
                <a:lnTo>
                  <a:pt x="5720" y="2345"/>
                </a:lnTo>
                <a:lnTo>
                  <a:pt x="5729" y="2296"/>
                </a:lnTo>
                <a:lnTo>
                  <a:pt x="5738" y="2249"/>
                </a:lnTo>
                <a:lnTo>
                  <a:pt x="5744" y="2201"/>
                </a:lnTo>
                <a:lnTo>
                  <a:pt x="5751" y="2154"/>
                </a:lnTo>
                <a:lnTo>
                  <a:pt x="5755" y="2106"/>
                </a:lnTo>
                <a:lnTo>
                  <a:pt x="5758" y="2055"/>
                </a:lnTo>
                <a:lnTo>
                  <a:pt x="5760" y="2007"/>
                </a:lnTo>
                <a:lnTo>
                  <a:pt x="5760" y="1956"/>
                </a:lnTo>
                <a:lnTo>
                  <a:pt x="5760" y="1924"/>
                </a:lnTo>
                <a:lnTo>
                  <a:pt x="5760" y="1924"/>
                </a:lnTo>
                <a:lnTo>
                  <a:pt x="5760" y="1877"/>
                </a:lnTo>
                <a:lnTo>
                  <a:pt x="5758" y="1829"/>
                </a:lnTo>
                <a:lnTo>
                  <a:pt x="5755" y="1782"/>
                </a:lnTo>
                <a:lnTo>
                  <a:pt x="5751" y="1735"/>
                </a:lnTo>
                <a:lnTo>
                  <a:pt x="5746" y="1688"/>
                </a:lnTo>
                <a:lnTo>
                  <a:pt x="5740" y="1643"/>
                </a:lnTo>
                <a:lnTo>
                  <a:pt x="5731" y="1597"/>
                </a:lnTo>
                <a:lnTo>
                  <a:pt x="5724" y="1552"/>
                </a:lnTo>
                <a:lnTo>
                  <a:pt x="5713" y="1507"/>
                </a:lnTo>
                <a:lnTo>
                  <a:pt x="5704" y="1462"/>
                </a:lnTo>
                <a:lnTo>
                  <a:pt x="5692" y="1417"/>
                </a:lnTo>
                <a:lnTo>
                  <a:pt x="5679" y="1374"/>
                </a:lnTo>
                <a:lnTo>
                  <a:pt x="5650" y="1287"/>
                </a:lnTo>
                <a:lnTo>
                  <a:pt x="5618" y="1203"/>
                </a:lnTo>
                <a:lnTo>
                  <a:pt x="5618" y="1203"/>
                </a:lnTo>
                <a:lnTo>
                  <a:pt x="5614" y="1205"/>
                </a:lnTo>
                <a:lnTo>
                  <a:pt x="5614" y="120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/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63428" y="1848517"/>
            <a:ext cx="2364010" cy="12192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066068" y="1848517"/>
            <a:ext cx="2361914" cy="1037177"/>
          </a:xfrm>
          <a:prstGeom prst="round2Same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91963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XX工厂因电路老化引发火灾，造成重大人员伤亡和财产损失。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63428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XX生产线因操作员误操作导致设备故障，引发产品质量问题。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38565" y="4929360"/>
            <a:ext cx="2373005" cy="102393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XX公司未按规定存储危险化学品，导致泄漏事故，威胁周边居民健康。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295450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793857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292265" y="1990084"/>
            <a:ext cx="1903150" cy="75404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2024年安全生产政策与法规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国家政策解读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安全生产监管体系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国家将建立健全安全生产监管体系，加强电子信息行业安全生产的监管力度。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安全生产法修订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新修订的安全生产法将更加强调企业主体责任和政府监管责任，加大对违法行为的处罚力度。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安全生产标准制定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国家将进一步完善电子信息行业安全生产标准，提高企业安全生产水平。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地方安全生产投入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地方安全生产条例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地方安全生产监管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地方政策解读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地方政府将加大对电子信息行业安全生产的投入，支持企业提高安全生产水平。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各地将根据国家安全生产法制定地方安全生产条例，明确地方政府和企业的安全生产责任。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地方政府将加强对电子信息行业安全生产的监管，加大执法力度，确保企业严格遵守安全生产法规。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电子信息企业应建立健全安全生产管理制度，确保企业生产活动符合国家及地方安全生产法规要求。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企业应加强员工的安全培训和教育，提高员工的安全意识和技能水平，确保员工能够遵守安全生产法规。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企业应建立健全事故预防和应对机制，及时发现和消除安全隐患，确保生产安全。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法规遵循与执行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电子信息行业安全生产挑战与机遇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技术更新快速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电子信息行业技术更新换代迅速，新设备、新工艺可能带来新的安全风险。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高精度制造要求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随着产品复杂度的提升，制造过程中的精度要求更高，误差容忍度更低。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部分员工对安全规定和操作规程了解不足，可能导致误操作。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通过引入智能化技术，如工业机器人、自动化检测设备等，提升生产效率和安全性。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智能化技术的应用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政府对安全生产监管力度加大，推动企业提升安全管理水平。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法规标准的完善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与供应商、客户等建立更紧密的合作关系，共同应对安全挑战。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https://d.book118.com/138032123064006030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2024-09-06T23:50:24.990</cp:lastPrinted>
  <dcterms:created xsi:type="dcterms:W3CDTF">2024-09-06T15:50:25Z</dcterms:created>
  <dcterms:modified xsi:type="dcterms:W3CDTF">2024-09-06T15:50:26Z</dcterms:modified>
</cp:coreProperties>
</file>