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1E53D-3C14-455F-BE55-E4BFC6D4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CDEC0-E45B-4F16-B322-338766C72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3D13C-CD56-4A22-94F2-F5E9AE708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63055-CE5B-49D2-B207-76E7467C7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243FC-C607-4AD9-89F8-AE559020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94521-7C28-4C1A-982E-CF59B7DE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75B69-EEEF-47F2-B900-438965DD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D9548-E04D-44E8-853B-5D5D22E1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B9846-F7C4-49CF-93C2-01DE2C21E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C4390-504D-4751-A0F8-673D8D18B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FE1E6-ECA7-4F96-AE23-04F76D8CD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30621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大学学生会工作总结范文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本学期学生会工作回顾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学术科技与创新创业工作成果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文体艺术与身心发展工作成果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社会实践与志愿服务工作成果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学生权益与服务工作成果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学生会作为学生参与学校管理的重要组织，致力于提供多元化的课外活动和社会实践机会，以提高学生的领导力、组织能力和团队协作精神等综合素质。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学生会通过组织丰富多彩的文化活动，如文艺演出、讲座、展览等，丰富同学们的课余生活，营造积极向上的校园文化氛围。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促进校园文化建设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学生会代表学生利益，积极反映学生需求和意见，促进学校与学生之间的沟通和理解，推动学校民主管理和教育教学改革。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搭建学生与学校沟通的桥梁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介绍学生会的组织架构、各部门职责以及人员构成情况。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组织架构和人员构成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工作计划和实施情况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详细阐述学生会制定的工作计划、目标以及具体实施情况，包括各类活动的策划、组织和执行等。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重点展示学生会在过去一年中取得的工作成果和亮点，如成功举办的各类活动、获得的荣誉和奖项等。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客观分析学生会工作中存在的问题和不足，提出改进措施和建议，以期更好地发挥学生会的作用。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本学期学生会工作回顾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本学期学生会进行了组织架构的优化，设立了主席团、秘书处、学习部、文艺部、体育部、宣传部等部门，各部门职责更加明确，工作效率得到提高。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针对上学期人员流动较大的情况，本学期进行了人员补充和调整，选拔了一批优秀的新成员加入学生会，提高了学生会的整体实力。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组织架构及人员调整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秘书处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负责学生会的日常管理工作，包括会议记录、文件整理、财务管理等。本学期秘书处工作有条不紊，各项任务均得到及时完成。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组织开展了各类学术竞赛和讲座，如英语演讲比赛、数学建模竞赛等，激发了同学们的学习热情，提高了学术氛围。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成功举办了校园歌手大赛、舞蹈比赛等文艺活动，丰富了同学们的课余生活，展现了同学们的才艺风采。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组织开展了篮球联赛、足球联赛等体育活动，增强了同学们的身体素质和团队合作精神。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负责学生会的宣传工作，通过海报、微信公众号等多种渠道宣传学生会的工作和活动，提高了学生会的知名度和影响力。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学生会各部门在学期初制定了详细的活动计划，包括活动主题、时间、地点、参与人员等，确保了活动的顺利进行。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在活动执行过程中，学生会成员积极参与，团结协作，克服了各种困难和挑战，确保了活动的圆满成功。同时，我们也注重活动的宣传和推广，吸引了更多的同学参与其中。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学术科技与创新创业工作成果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学术讲座与研讨会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成功举办了多场涉及不同学科领域的学术讲座和研讨会，邀请了校内外专家学者进行学术交流，为同学们提供了拓宽学术视野的机会。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科技竞赛与展览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积极组织并参与了各类科技竞赛和展览，如全国大学生数学建模竞赛、全国大学生电子设计竞赛等，取得了优异成绩，展示了学校学子的才华和实力。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实验室开放日活动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定期举办实验室开放日活动，让同学们有机会近距离接触先进的科研设备和实验环境，激发科研兴趣和创新精神。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学术科技类活动举办情况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开设了创新创业相关课程，邀请企业家和创业导师进行授课，提升同学们的创新创业意识和能力。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创新创业课程培训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创新创业项目孵化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50" r="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校企合作项目推进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积极扶持和孵化学生创新创业项目，提供必要的资金、场地和指导支持，助力学生实现创业梦想。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与多家企业建立了合作关系，共同推进产学研合作项目，为学生提供实践机会和就业渠道。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创新创业类项目推进情况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获奖荣誉及成果展示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学术科技类获奖荣誉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在各类学术科技竞赛中屡获殊荣，如全国大学生数学建模竞赛一等奖、全国大学生电子设计竞赛二等奖等。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创新创业类获奖荣誉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在创新创业大赛中表现优异，获得多个奖项和荣誉，如“挑战杯”全国大学生创业计划竞赛金奖等。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通过举办学术科技节、创新创业成果展等活动，集中展示学校在学术科技和创新创业方面的优秀成果和案例。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文体艺术与身心发展工作成果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各类体育比赛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组织了篮球、足球、羽毛球等多种体育比赛，丰富了学生的课余生活，提高了学生的身体素质和竞技水平。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校园文化艺术节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成功举办了校园文化艺术节，包括文艺演出、书法比赛、摄影展等多个环节，吸引了大量学生参与，展现了学生的才艺和创造力。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文艺晚会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定期举办文艺晚会，包括舞蹈、歌唱、小品等多种表演形式，为学生提供了展示才艺的平台，促进了校园文化建设。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文体艺术类活动举办情况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https://d.book118.com/138033062115006030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2024-09-07T08:05:29.826</cp:lastPrinted>
  <dcterms:created xsi:type="dcterms:W3CDTF">2024-09-07T00:05:29Z</dcterms:created>
  <dcterms:modified xsi:type="dcterms:W3CDTF">2024-09-07T00:05:31Z</dcterms:modified>
</cp:coreProperties>
</file>