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BFF23-F851-409D-859A-5180BEDFA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06767-2290-4F2C-B921-2A29B269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36E30-5C3B-4908-A4F8-B5A83113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A2B1D-C744-4E99-B7F1-7C3017C3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76D8E-3941-4F20-88AC-790F897BF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FE9792-0292-4784-98AC-9A12BF16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F12B7-B07A-4625-BF09-9CAE4E15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A5CBB-8838-46E5-8084-C527AF747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B34AA-D077-4EE7-BF3E-721B5747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26500-3AAD-48B2-94CC-31F8B2CB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8ED37-64EE-4817-95B3-B541CAC8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307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临床优质护理实践课件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临床优质护理实践面临的挑战与解决方案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未来临床优质护理实践的发展趋势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临床优质护理概述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临床优质护理是指在临床护理工作中，以病人为中心，运用科学的管理、系统的培训、完善的制度等手段，提高护理服务质量，满足病人身心需要，为病人提供安全、有效、满意的护理服务。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临床优质护理强调以病人为中心，注重护理服务的质量和效果，通过科学的管理和培训，提高护士的专业技能和服务意识，为病人提供全面、全程、优质的护理服务。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改善病人就医体验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通过临床优质护理，可以提高护士的专业技能和服务意识，从而提升护理服务质量，满足病人身心需要。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临床优质护理注重病人的需求和感受，能够改善病人的就医体验，提高病人的满意度。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临床优质护理能够提高医院的服务质量和声誉，增加医院的竞争力，促进医院的可持续发展。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临床优质护理的重要性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临床优质护理起源于20世纪70年代的美国，当时由于医疗技术的快速发展，人们对护理服务的需求和要求也越来越高，因此提出了临床优质护理的概念。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20世纪90年代，临床优质护理的理念开始在全球范围内得到推广和应用。在中国，随着医疗改革的深入和人们健康需求的增加，临床优质护理也逐渐得到了重视和应用。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近年来，随着医疗技术的不断发展和人们对健康需求的不断提高，临床优质护理也在不断发展完善。未来，随着信息化、智能化技术的应用，临床优质护理将更加注重个性化、精准化、智能化的发展。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临床优质护理的发展历程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临床优质护理实践方法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包括年龄、性别、病情状况、家庭情况等，为制定护理计划提供基础信息。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对患者的生理、心理和社会健康状况进行全面评估，了解患者的健康需求和问题。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评估患者的护理需求，包括日常生活照顾、病情观察、康复训练等，以制定针对性的护理计划。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护理需求评估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制定护理流程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根据护理目标，制定具体的护理措施，包括日常照顾、病情观察、康复训练等。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明确各项护理措施的执行顺序和时间安排，确保护理计划的顺利实施。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根据患者评估结果，确定具体的护理目标，如提高患者的生活质量、预防并发症等。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按照护理计划，对患者进行日常照顾、病情观察、康复训练等护理措施。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对患者的病情状况、护理措施和效果进行详细记录，为后续的护理评价和反馈提供依据。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与患者及其家属保持良好沟通，了解患者的需求和反馈，及时调整护理计划。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定期对患者的护理效果进行评价，包括病情状况、生活质量、满意度等方面。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对评价结果进行分析，找出护理过程中的问题和不足之处。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分析评价结果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根据评价结果，及时调整和完善护理计划，提高护理效果和质量。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临床优质护理实践案例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全程护理，关注细节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急性心肌梗死患者病情严重，需要全程关注，从入院到出院，每一步的护理都至关重要。在护理过程中，要关注患者的病情变化，及时采取措施，同时也要关注患者的心理状态，提供心理支持。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案例一：急性心肌梗死患者的护理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https://d.book118.com/138033075126006026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2024-09-04T08:06:25.880</cp:lastPrinted>
  <dcterms:created xsi:type="dcterms:W3CDTF">2024-09-04T00:06:25Z</dcterms:created>
  <dcterms:modified xsi:type="dcterms:W3CDTF">2024-09-04T00:06:27Z</dcterms:modified>
</cp:coreProperties>
</file>