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EF03F-EDEC-46DA-8E36-27A2902D9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62772-78F9-42F8-95D2-A7A412B7D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C96C5-12E5-45F4-A0E4-FFA47C9C6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E685F-5D47-4DD5-8B4F-87AFFD4B4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0E0CA0-A3CB-44A1-B777-346B317B9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23C061-5BAD-42DA-BCB4-67F6BDE49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723A61-B917-43F7-8376-8FE2C3B19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19F87-9B52-457F-8F21-25F637E16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0C2C1-1591-41A6-92AA-1D4C3305D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4F5DF-0D99-4597-8085-020315A9F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D1591-21A3-4F70-9CAE-1ECBCB90A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4064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改善静脉治疗护理质量PPT\n## 1.静脉治疗护理的重要性及挑战\n### 1.1静脉治疗在医疗行业中的地位\n### 1.2静脉治疗护理中面临的挑战\n### 1.3影响静脉治疗护理质量的关键因素\n## 2.静脉治疗护理的质量标准和规范\n### 2.1静脉治疗护理的质量标准\n### 2.2静脉治疗护理的操作规范\n### 2.3静脉治疗护理的监测与评估\n## 3.提高静脉治疗护理质量的策略与方法\n### 3.1加强静脉治疗护理人员的专业培训\n### 3.2优化静脉治疗护理流程与操作\n### 3.3实施静脉治疗护理质量的持续改进\n## 4.静脉治疗护理质量改善的实践案例\n### 4.1案例一：静脉治疗护理培训与考核\n### 4.2案例二：静脉治疗护理流程优化\n### 4.3案例三：静脉治疗护理质量持续改进\n## 5.静脉治疗护理质量改善的未来展望\n### 5.1静脉治疗护理技术的发展趋势\n### 5.2静脉治疗护理管理的创新与变革\n### 5.3静脉治疗护理质量改善的持续追求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800"/>
              <a:t>改善静脉治疗护理质量PPT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静脉治疗护理的重要性及挑战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静脉治疗是医疗行业的重要组成部分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治疗途径：通过静脉输液、输血、静脉注射等方式进行治疗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治疗范围：涵盖内科、外科、儿科等多个科室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治疗效果：对于疾病的治疗和康复具有重要作用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静脉治疗护理质量直接影响患者治疗效果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护理质量高：降低并发症发生率，提高患者康复速度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护理质量低：可能导致感染、出血等并发症，影响治疗效果</a:t>
                </a:r>
                <a:endParaRPr/>
              </a:p>
            </p:txBody>
          </p:sp>
        </p:grpSp>
        <p:grpSp>
          <p:nvGrpSpPr>
            <p:cNvPr id="17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静脉治疗护理在医疗行业中的重要性日益凸显</a:t>
                </a:r>
                <a:endParaRPr/>
              </a:p>
            </p:txBody>
          </p:sp>
          <p:sp>
            <p:nvSpPr>
              <p:cNvPr id="17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随着医疗技术的发展，静脉治疗的应用越来越广泛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患者对静脉治疗护理质量的要求越来越高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静脉治疗在医疗行业中的地位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8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8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8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护理人员工作量较大，难以满足患者需求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护理人员专业技能参差不齐，影响护理质量</a:t>
                </a:r>
                <a:endParaRPr/>
              </a:p>
            </p:txBody>
          </p:sp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护理人员不足</a:t>
                </a:r>
                <a:endParaRPr/>
              </a:p>
            </p:txBody>
          </p:sp>
        </p:grpSp>
        <p:grpSp>
          <p:nvGrpSpPr>
            <p:cNvPr id="18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护理人员对静脉治疗操作规范掌握不足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护理操作中存在安全隐患，可能导致并发症</a:t>
                </a:r>
                <a:endParaRPr/>
              </a:p>
            </p:txBody>
          </p:sp>
          <p:sp>
            <p:nvSpPr>
              <p:cNvPr id="18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护理操作不规范</a:t>
                </a:r>
                <a:endParaRPr/>
              </a:p>
            </p:txBody>
          </p:sp>
          <p:sp>
            <p:nvSpPr>
              <p:cNvPr id="19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9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护理质量监测指标不明确，难以进行有效评估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护理质量评估结果应用不足，无法指导护理工作改进</a:t>
                </a:r>
                <a:endParaRPr/>
              </a:p>
            </p:txBody>
          </p:sp>
          <p:sp>
            <p:nvSpPr>
              <p:cNvPr id="19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护理质量监测与评估不完善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静脉治疗护理中面临的挑战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护理人员的专业素质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专业技能：掌握静脉治疗操作技能，熟悉相关理论知识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沟通能力：能够与患者有效沟通，了解患者需求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责任心：对待工作认真负责，关注患者病情变化</a:t>
                </a:r>
                <a:endParaRPr/>
              </a:p>
            </p:txBody>
          </p:sp>
          <p:sp>
            <p:nvSpPr>
              <p:cNvPr id="20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护理操作流程与规范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操作流程：遵循静脉治疗操作规范，减少安全隐患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操作规范：执行静脉治疗护理标准，提高护理质量</a:t>
                </a:r>
                <a:endParaRPr/>
              </a:p>
            </p:txBody>
          </p:sp>
          <p:sp>
            <p:nvSpPr>
              <p:cNvPr id="20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护理质量监测与评估体系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监测指标：明确静脉治疗护理质量监测指标，进行有效监测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评估结果：应用评估结果指导护理工作改进，提高护理质量</a:t>
                </a:r>
                <a:endParaRPr/>
              </a:p>
            </p:txBody>
          </p:sp>
          <p:sp>
            <p:nvSpPr>
              <p:cNvPr id="21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影响静脉治疗护理质量的关键因素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静脉治疗护理的质量标准和规范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护理人员素质标准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专业技能：具备静脉治疗操作技能，熟悉相关理论知识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沟通能力：能够与患者有效沟通，了解患者需求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责任心：对待工作认真负责，关注患者病情变化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护理操作规范标准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操作流程：遵循静脉治疗操作规范，减少安全隐患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操作规范：执行静脉治疗护理标准，提高护理质量</a:t>
                </a:r>
                <a:endParaRPr/>
              </a:p>
            </p:txBody>
          </p:sp>
          <p:pic>
            <p:nvPicPr>
              <p:cNvPr id="22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护理质量监测与评估标准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监测指标：明确静脉治疗护理质量监测指标，进行有效监测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评估结果：应用评估结果指导护理工作改进，提高护理质量</a:t>
                </a:r>
                <a:endParaRPr/>
              </a:p>
            </p:txBody>
          </p:sp>
          <p:pic>
            <p:nvPicPr>
              <p:cNvPr id="23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静脉治疗护理的质量标准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静脉治疗前准备</a:t>
                </a:r>
                <a:endParaRPr/>
              </a:p>
            </p:txBody>
          </p:sp>
          <p:sp>
            <p:nvSpPr>
              <p:cNvPr id="23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患者评估：了解患者病情、过敏史等信息，评估患者静脉条件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用物准备：准备静脉治疗所需物品，确保物品齐全、质量合格</a:t>
                </a:r>
                <a:endParaRPr/>
              </a:p>
            </p:txBody>
          </p:sp>
        </p:grpSp>
        <p:grpSp>
          <p:nvGrpSpPr>
            <p:cNvPr id="24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静脉治疗操作过程</a:t>
                </a:r>
                <a:endParaRPr/>
              </a:p>
            </p:txBody>
          </p:sp>
          <p:sp>
            <p:nvSpPr>
              <p:cNvPr id="24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静脉穿刺：遵循静脉穿刺规范，选择合适的穿刺部位和针头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输液管理：控制输液速度、浓度和温度，观察患者反应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护理记录：记录静脉治疗过程，包括穿刺时间、输液量等信息</a:t>
                </a:r>
                <a:endParaRPr/>
              </a:p>
            </p:txBody>
          </p:sp>
        </p:grpSp>
        <p:grpSp>
          <p:nvGrpSpPr>
            <p:cNvPr id="24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静脉治疗后处理</a:t>
                </a:r>
                <a:endParaRPr/>
              </a:p>
            </p:txBody>
          </p:sp>
          <p:sp>
            <p:nvSpPr>
              <p:cNvPr id="24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用物处理：按规定处理静脉治疗废弃物，防止感染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患者观察：观察患者穿刺部位情况，及时发现并处理并发症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静脉治疗护理的操作规范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监测指标</a:t>
                </a:r>
                <a:endParaRPr/>
              </a:p>
            </p:txBody>
          </p:sp>
          <p:sp>
            <p:nvSpPr>
              <p:cNvPr id="25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静脉穿刺成功率：记录静脉穿刺成功次数，计算成功率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护理并发症发生率：记录护理并发症发生次数，计算发生率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患者满意度：通过患者满意度调查，了解患者对护理服务的评价</a:t>
                </a:r>
                <a:endParaRPr/>
              </a:p>
            </p:txBody>
          </p:sp>
        </p:grpSp>
        <p:grpSp>
          <p:nvGrpSpPr>
            <p:cNvPr id="25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</a:t>
                </a:r>
                <a:endParaRPr/>
              </a:p>
            </p:txBody>
          </p:sp>
          <p:sp>
            <p:nvSpPr>
              <p:cNvPr id="2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定期评估：定期进行静脉治疗护理质量评估，了解护理质量状况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随机评估：随机抽取静脉治疗病例，进行护理质量评估</a:t>
                </a:r>
                <a:endParaRPr/>
              </a:p>
            </p:txBody>
          </p:sp>
        </p:grpSp>
        <p:grpSp>
          <p:nvGrpSpPr>
            <p:cNvPr id="25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评估结果应用</a:t>
                </a:r>
                <a:endParaRPr/>
              </a:p>
            </p:txBody>
          </p:sp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指导护理工作改进：根据评估结果，制定改进措施，提高护理质量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激励护理人员：通过优秀护理案例展示，激励护理人员提高自身素质</a:t>
                </a:r>
                <a:endParaRPr/>
              </a:p>
            </p:txBody>
          </p:sp>
        </p:grpSp>
      </p:grpSp>
      <p:pic>
        <p:nvPicPr>
          <p:cNvPr id="26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静脉治疗护理的监测与评估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提高静脉治疗护理质量的策略与方法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静脉治疗操作技能：提高护理人员的静脉穿刺、输液等操作技能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静脉治疗理论知识：加强护理人员对静脉治疗相关理论知识的培训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护理沟通技巧：提高护理人员与患者沟通的能力，了解患者需求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培训方式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定期培训：定期开展静脉治疗护理培训，提高护理人员素质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个别培训：针对护理人员的不足之处，进行个别辅导和培训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在线培训：利用网络平台，开展静脉治疗护理在线培训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加强静脉治疗护理人员的专业培训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https://d.book118.com/138034064127006037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改善静脉治疗护理质量PPT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2024-09-17T21:32:22.318</cp:lastPrinted>
  <dcterms:created xsi:type="dcterms:W3CDTF">2024-09-17T13:32:22Z</dcterms:created>
  <dcterms:modified xsi:type="dcterms:W3CDTF">2024-09-17T13:32:24Z</dcterms:modified>
</cp:coreProperties>
</file>