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2889A-819D-411A-A32A-2C9BCB895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903AD-AA62-412C-AC4E-0EFF45801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B6EF3-2BBA-40ED-94CE-90B485FE0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7116F-98EB-4124-B13F-A17868B9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40BD52-7E89-40EC-AAA4-32AF18929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9C541-775B-4898-8990-2B0560E85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A136F-B2FB-4324-8E8C-C18873D15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3FF27-E12A-46D5-974F-8E5EEAB84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41E99-9C8F-4D28-B50E-1437675AD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F358F-7AC8-4444-BF18-B992D4526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89D39-6986-4C5D-8C54-9285DCBC9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41371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教育培训行业技术人才市场需求分析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技术人才需求分析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教育培训行业技术人才市场现状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教育培训行业技术人才市场发展趋势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教育培训行业技术人才市场发展策略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教育培训行业在全球范围内规模庞大，涵盖了从幼儿教育到高等教育、从专业技能培训到兴趣爱好多元领域。随着社会对教育重视程度的提高，行业规模持续增长。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随着全球经济的发展和人口结构的改变，教育培训行业呈现出稳步增长的趋势。尤其在发展中国家，由于教育资源相对匮乏，教育培训市场潜力巨大。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行业结构与特点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教育培训行业主要由线下培训机构、在线教育平台、教育软件开发商等构成。其中，在线教育平台近年来发展迅速，市场份额逐年上升。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教育培训行业具有多样性、个性化、专业化的特点。不同的教育培训机构针对不同的用户群体提供多样化的课程和服务，满足不同用户的需求。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随着技术的发展，教育培训行业正朝着智能化、个性化、线上线下融合的方向发展。人工智能、大数据等技术的应用为教育培训提供了新的手段和方式，提高了教学质量和效率。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教育培训行业面临着诸多挑战，如如何提高教学质量和效果、如何降低获客成本、如何应对政策风险等。同时，随着技术的发展，如何将技术与教育深度融合也是行业面临的重要课题。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技术人才需求分析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随着教育培训行业的快速发展，技术人才的需求规模呈现出不断增长的趋势。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一线城市和部分二线城市对技术人才的需求量较大，而三四线城市的需求相对较小。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行业细分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在线教育、职业培训、K12教育等领域对技术人才的需求量较大，而传统面授教育领域的需求较小。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教育培训行业技术人才需要具备丰富的技术知识和技能，如编程、数据分析、人工智能等。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本科及以上学历的人才需求量较大，大专及以下学历的人才需求相对较小。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年轻的、有工作经验的技术人才更受欢迎，而年龄较大的技术人才则相对较难找到合适的工作。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教育培训行业技术人才需要具备创新思维和创新能力，能够不断探索新的教育技术和教学方法。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教育培训行业技术人才需要具备丰富的实践经验，能够将理论知识应用到实际工作中。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教育培训行业技术人才需要具备跨学科的知识和技能，能够将技术与教育相结合，实现教育教学的创新和发展。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教育培训行业技术人才市场现状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https://d.book118.com/138034137117006027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2024-09-05T18:49:16.484</cp:lastPrinted>
  <dcterms:created xsi:type="dcterms:W3CDTF">2024-09-05T10:49:16Z</dcterms:created>
  <dcterms:modified xsi:type="dcterms:W3CDTF">2024-09-05T10:49:18Z</dcterms:modified>
</cp:coreProperties>
</file>